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4" r:id="rId1"/>
    <p:sldMasterId id="2147483859" r:id="rId2"/>
    <p:sldMasterId id="2147483885" r:id="rId3"/>
    <p:sldMasterId id="2147483899" r:id="rId4"/>
    <p:sldMasterId id="2147484046" r:id="rId5"/>
    <p:sldMasterId id="2147484094" r:id="rId6"/>
  </p:sldMasterIdLst>
  <p:notesMasterIdLst>
    <p:notesMasterId r:id="rId24"/>
  </p:notesMasterIdLst>
  <p:handoutMasterIdLst>
    <p:handoutMasterId r:id="rId25"/>
  </p:handoutMasterIdLst>
  <p:sldIdLst>
    <p:sldId id="1517" r:id="rId7"/>
    <p:sldId id="1653" r:id="rId8"/>
    <p:sldId id="1601" r:id="rId9"/>
    <p:sldId id="1746" r:id="rId10"/>
    <p:sldId id="1745" r:id="rId11"/>
    <p:sldId id="1732" r:id="rId12"/>
    <p:sldId id="1744" r:id="rId13"/>
    <p:sldId id="1727" r:id="rId14"/>
    <p:sldId id="1747" r:id="rId15"/>
    <p:sldId id="1748" r:id="rId16"/>
    <p:sldId id="1739" r:id="rId17"/>
    <p:sldId id="1740" r:id="rId18"/>
    <p:sldId id="1749" r:id="rId19"/>
    <p:sldId id="1733" r:id="rId20"/>
    <p:sldId id="1728" r:id="rId21"/>
    <p:sldId id="1734" r:id="rId22"/>
    <p:sldId id="1742" r:id="rId23"/>
  </p:sldIdLst>
  <p:sldSz cx="9144000" cy="6858000" type="screen4x3"/>
  <p:notesSz cx="7010400" cy="9296400"/>
  <p:defaultTextStyle>
    <a:defPPr>
      <a:defRPr lang="en-US"/>
    </a:defPPr>
    <a:lvl1pPr algn="l" rtl="0" fontAlgn="base">
      <a:spcBef>
        <a:spcPct val="0"/>
      </a:spcBef>
      <a:spcAft>
        <a:spcPct val="0"/>
      </a:spcAft>
      <a:defRPr sz="1000" b="1" kern="1200">
        <a:solidFill>
          <a:schemeClr val="tx1"/>
        </a:solidFill>
        <a:latin typeface="CG Times" charset="0"/>
        <a:ea typeface="MS PGothic" pitchFamily="34" charset="-128"/>
        <a:cs typeface="+mn-cs"/>
      </a:defRPr>
    </a:lvl1pPr>
    <a:lvl2pPr marL="457106" algn="l" rtl="0" fontAlgn="base">
      <a:spcBef>
        <a:spcPct val="0"/>
      </a:spcBef>
      <a:spcAft>
        <a:spcPct val="0"/>
      </a:spcAft>
      <a:defRPr sz="1000" b="1" kern="1200">
        <a:solidFill>
          <a:schemeClr val="tx1"/>
        </a:solidFill>
        <a:latin typeface="CG Times" charset="0"/>
        <a:ea typeface="MS PGothic" pitchFamily="34" charset="-128"/>
        <a:cs typeface="+mn-cs"/>
      </a:defRPr>
    </a:lvl2pPr>
    <a:lvl3pPr marL="914210" algn="l" rtl="0" fontAlgn="base">
      <a:spcBef>
        <a:spcPct val="0"/>
      </a:spcBef>
      <a:spcAft>
        <a:spcPct val="0"/>
      </a:spcAft>
      <a:defRPr sz="1000" b="1" kern="1200">
        <a:solidFill>
          <a:schemeClr val="tx1"/>
        </a:solidFill>
        <a:latin typeface="CG Times" charset="0"/>
        <a:ea typeface="MS PGothic" pitchFamily="34" charset="-128"/>
        <a:cs typeface="+mn-cs"/>
      </a:defRPr>
    </a:lvl3pPr>
    <a:lvl4pPr marL="1371316" algn="l" rtl="0" fontAlgn="base">
      <a:spcBef>
        <a:spcPct val="0"/>
      </a:spcBef>
      <a:spcAft>
        <a:spcPct val="0"/>
      </a:spcAft>
      <a:defRPr sz="1000" b="1" kern="1200">
        <a:solidFill>
          <a:schemeClr val="tx1"/>
        </a:solidFill>
        <a:latin typeface="CG Times" charset="0"/>
        <a:ea typeface="MS PGothic" pitchFamily="34" charset="-128"/>
        <a:cs typeface="+mn-cs"/>
      </a:defRPr>
    </a:lvl4pPr>
    <a:lvl5pPr marL="1828421" algn="l" rtl="0" fontAlgn="base">
      <a:spcBef>
        <a:spcPct val="0"/>
      </a:spcBef>
      <a:spcAft>
        <a:spcPct val="0"/>
      </a:spcAft>
      <a:defRPr sz="1000" b="1" kern="1200">
        <a:solidFill>
          <a:schemeClr val="tx1"/>
        </a:solidFill>
        <a:latin typeface="CG Times" charset="0"/>
        <a:ea typeface="MS PGothic" pitchFamily="34" charset="-128"/>
        <a:cs typeface="+mn-cs"/>
      </a:defRPr>
    </a:lvl5pPr>
    <a:lvl6pPr marL="2285526" algn="l" defTabSz="914210" rtl="0" eaLnBrk="1" latinLnBrk="0" hangingPunct="1">
      <a:defRPr sz="1000" b="1" kern="1200">
        <a:solidFill>
          <a:schemeClr val="tx1"/>
        </a:solidFill>
        <a:latin typeface="CG Times" charset="0"/>
        <a:ea typeface="MS PGothic" pitchFamily="34" charset="-128"/>
        <a:cs typeface="+mn-cs"/>
      </a:defRPr>
    </a:lvl6pPr>
    <a:lvl7pPr marL="2742630" algn="l" defTabSz="914210" rtl="0" eaLnBrk="1" latinLnBrk="0" hangingPunct="1">
      <a:defRPr sz="1000" b="1" kern="1200">
        <a:solidFill>
          <a:schemeClr val="tx1"/>
        </a:solidFill>
        <a:latin typeface="CG Times" charset="0"/>
        <a:ea typeface="MS PGothic" pitchFamily="34" charset="-128"/>
        <a:cs typeface="+mn-cs"/>
      </a:defRPr>
    </a:lvl7pPr>
    <a:lvl8pPr marL="3199736" algn="l" defTabSz="914210" rtl="0" eaLnBrk="1" latinLnBrk="0" hangingPunct="1">
      <a:defRPr sz="1000" b="1" kern="1200">
        <a:solidFill>
          <a:schemeClr val="tx1"/>
        </a:solidFill>
        <a:latin typeface="CG Times" charset="0"/>
        <a:ea typeface="MS PGothic" pitchFamily="34" charset="-128"/>
        <a:cs typeface="+mn-cs"/>
      </a:defRPr>
    </a:lvl8pPr>
    <a:lvl9pPr marL="3656841" algn="l" defTabSz="914210" rtl="0" eaLnBrk="1" latinLnBrk="0" hangingPunct="1">
      <a:defRPr sz="1000" b="1" kern="1200">
        <a:solidFill>
          <a:schemeClr val="tx1"/>
        </a:solidFill>
        <a:latin typeface="CG Times" charset="0"/>
        <a:ea typeface="MS PGothic"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92E5C"/>
    <a:srgbClr val="CCFFCC"/>
    <a:srgbClr val="D7A800"/>
    <a:srgbClr val="008000"/>
    <a:srgbClr val="FF0000"/>
    <a:srgbClr val="FFFFF4"/>
    <a:srgbClr val="125DB9"/>
    <a:srgbClr val="9999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42" autoAdjust="0"/>
    <p:restoredTop sz="76221" autoAdjust="0"/>
  </p:normalViewPr>
  <p:slideViewPr>
    <p:cSldViewPr snapToGrid="0">
      <p:cViewPr varScale="1">
        <p:scale>
          <a:sx n="102" d="100"/>
          <a:sy n="102" d="100"/>
        </p:scale>
        <p:origin x="976" y="144"/>
      </p:cViewPr>
      <p:guideLst>
        <p:guide orient="horz" pos="2160"/>
        <p:guide pos="2880"/>
      </p:guideLst>
    </p:cSldViewPr>
  </p:slideViewPr>
  <p:outlineViewPr>
    <p:cViewPr>
      <p:scale>
        <a:sx n="33" d="100"/>
        <a:sy n="33" d="100"/>
      </p:scale>
      <p:origin x="0" y="19592"/>
    </p:cViewPr>
  </p:outlineViewPr>
  <p:notesTextViewPr>
    <p:cViewPr>
      <p:scale>
        <a:sx n="100" d="100"/>
        <a:sy n="100" d="100"/>
      </p:scale>
      <p:origin x="0" y="0"/>
    </p:cViewPr>
  </p:notesTextViewPr>
  <p:sorterViewPr>
    <p:cViewPr varScale="1">
      <p:scale>
        <a:sx n="1" d="1"/>
        <a:sy n="1" d="1"/>
      </p:scale>
      <p:origin x="0" y="645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722" name="Rectangle 2"/>
          <p:cNvSpPr>
            <a:spLocks noGrp="1" noChangeArrowheads="1"/>
          </p:cNvSpPr>
          <p:nvPr>
            <p:ph type="hdr" sz="quarter"/>
          </p:nvPr>
        </p:nvSpPr>
        <p:spPr bwMode="auto">
          <a:xfrm>
            <a:off x="0" y="0"/>
            <a:ext cx="3038539" cy="464180"/>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lvl1pPr defTabSz="931154" eaLnBrk="0" hangingPunct="0">
              <a:defRPr sz="1200">
                <a:latin typeface="Arial" charset="0"/>
                <a:ea typeface="+mn-ea"/>
                <a:cs typeface="+mn-cs"/>
              </a:defRPr>
            </a:lvl1pPr>
          </a:lstStyle>
          <a:p>
            <a:pPr>
              <a:defRPr/>
            </a:pPr>
            <a:endParaRPr lang="en-US" dirty="0"/>
          </a:p>
        </p:txBody>
      </p:sp>
      <p:sp>
        <p:nvSpPr>
          <p:cNvPr id="414723" name="Rectangle 3"/>
          <p:cNvSpPr>
            <a:spLocks noGrp="1" noChangeArrowheads="1"/>
          </p:cNvSpPr>
          <p:nvPr>
            <p:ph type="dt" sz="quarter" idx="1"/>
          </p:nvPr>
        </p:nvSpPr>
        <p:spPr bwMode="auto">
          <a:xfrm>
            <a:off x="3971861" y="0"/>
            <a:ext cx="3038539" cy="464180"/>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lvl1pPr algn="r" defTabSz="931154" eaLnBrk="0" hangingPunct="0">
              <a:defRPr sz="1200">
                <a:latin typeface="Arial" charset="0"/>
                <a:ea typeface="+mn-ea"/>
                <a:cs typeface="+mn-cs"/>
              </a:defRPr>
            </a:lvl1pPr>
          </a:lstStyle>
          <a:p>
            <a:pPr>
              <a:defRPr/>
            </a:pPr>
            <a:endParaRPr lang="en-US" dirty="0"/>
          </a:p>
        </p:txBody>
      </p:sp>
      <p:sp>
        <p:nvSpPr>
          <p:cNvPr id="414724" name="Rectangle 4"/>
          <p:cNvSpPr>
            <a:spLocks noGrp="1" noChangeArrowheads="1"/>
          </p:cNvSpPr>
          <p:nvPr>
            <p:ph type="ftr" sz="quarter" idx="2"/>
          </p:nvPr>
        </p:nvSpPr>
        <p:spPr bwMode="auto">
          <a:xfrm>
            <a:off x="0" y="8832221"/>
            <a:ext cx="3038539" cy="464180"/>
          </a:xfrm>
          <a:prstGeom prst="rect">
            <a:avLst/>
          </a:prstGeom>
          <a:noFill/>
          <a:ln w="9525">
            <a:noFill/>
            <a:miter lim="800000"/>
            <a:headEnd/>
            <a:tailEnd/>
          </a:ln>
          <a:effectLst/>
        </p:spPr>
        <p:txBody>
          <a:bodyPr vert="horz" wrap="square" lIns="93176" tIns="46588" rIns="93176" bIns="46588" numCol="1" anchor="b" anchorCtr="0" compatLnSpc="1">
            <a:prstTxWarp prst="textNoShape">
              <a:avLst/>
            </a:prstTxWarp>
          </a:bodyPr>
          <a:lstStyle>
            <a:lvl1pPr defTabSz="931154" eaLnBrk="0" hangingPunct="0">
              <a:defRPr sz="1200">
                <a:latin typeface="Arial" charset="0"/>
                <a:ea typeface="+mn-ea"/>
                <a:cs typeface="+mn-cs"/>
              </a:defRPr>
            </a:lvl1pPr>
          </a:lstStyle>
          <a:p>
            <a:pPr>
              <a:defRPr/>
            </a:pPr>
            <a:endParaRPr lang="en-US" dirty="0"/>
          </a:p>
        </p:txBody>
      </p:sp>
      <p:sp>
        <p:nvSpPr>
          <p:cNvPr id="414725" name="Rectangle 5"/>
          <p:cNvSpPr>
            <a:spLocks noGrp="1" noChangeArrowheads="1"/>
          </p:cNvSpPr>
          <p:nvPr>
            <p:ph type="sldNum" sz="quarter" idx="3"/>
          </p:nvPr>
        </p:nvSpPr>
        <p:spPr bwMode="auto">
          <a:xfrm>
            <a:off x="3971861" y="8832221"/>
            <a:ext cx="3038539" cy="464180"/>
          </a:xfrm>
          <a:prstGeom prst="rect">
            <a:avLst/>
          </a:prstGeom>
          <a:noFill/>
          <a:ln w="9525">
            <a:noFill/>
            <a:miter lim="800000"/>
            <a:headEnd/>
            <a:tailEnd/>
          </a:ln>
          <a:effectLst/>
        </p:spPr>
        <p:txBody>
          <a:bodyPr vert="horz" wrap="square" lIns="93176" tIns="46588" rIns="93176" bIns="46588" numCol="1" anchor="b" anchorCtr="0" compatLnSpc="1">
            <a:prstTxWarp prst="textNoShape">
              <a:avLst/>
            </a:prstTxWarp>
          </a:bodyPr>
          <a:lstStyle>
            <a:lvl1pPr algn="r" defTabSz="931154" eaLnBrk="0" hangingPunct="0">
              <a:defRPr sz="1200">
                <a:latin typeface="Arial" pitchFamily="34" charset="0"/>
              </a:defRPr>
            </a:lvl1pPr>
          </a:lstStyle>
          <a:p>
            <a:pPr>
              <a:defRPr/>
            </a:pPr>
            <a:fld id="{077A3A7E-F5CD-46D3-A13A-1E89DDCE1BDC}" type="slidenum">
              <a:rPr lang="en-US"/>
              <a:pPr>
                <a:defRPr/>
              </a:pPr>
              <a:t>‹#›</a:t>
            </a:fld>
            <a:endParaRPr lang="en-US" dirty="0"/>
          </a:p>
        </p:txBody>
      </p:sp>
    </p:spTree>
    <p:extLst>
      <p:ext uri="{BB962C8B-B14F-4D97-AF65-F5344CB8AC3E}">
        <p14:creationId xmlns:p14="http://schemas.microsoft.com/office/powerpoint/2010/main" val="3434384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38539" cy="464180"/>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lvl1pPr defTabSz="931154" eaLnBrk="0" hangingPunct="0">
              <a:defRPr sz="1200">
                <a:latin typeface="Arial" charset="0"/>
                <a:ea typeface="+mn-ea"/>
                <a:cs typeface="+mn-cs"/>
              </a:defRPr>
            </a:lvl1pPr>
          </a:lstStyle>
          <a:p>
            <a:pPr>
              <a:defRPr/>
            </a:pPr>
            <a:endParaRPr lang="en-US" dirty="0"/>
          </a:p>
        </p:txBody>
      </p:sp>
      <p:sp>
        <p:nvSpPr>
          <p:cNvPr id="5123" name="Rectangle 3"/>
          <p:cNvSpPr>
            <a:spLocks noGrp="1" noChangeArrowheads="1"/>
          </p:cNvSpPr>
          <p:nvPr>
            <p:ph type="dt" idx="1"/>
          </p:nvPr>
        </p:nvSpPr>
        <p:spPr bwMode="auto">
          <a:xfrm>
            <a:off x="3971861" y="0"/>
            <a:ext cx="3038539" cy="464180"/>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lvl1pPr algn="r" defTabSz="931154" eaLnBrk="0" hangingPunct="0">
              <a:defRPr sz="1200">
                <a:latin typeface="Arial" charset="0"/>
                <a:ea typeface="+mn-ea"/>
                <a:cs typeface="+mn-cs"/>
              </a:defRPr>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1181100" y="698500"/>
            <a:ext cx="4649788" cy="34861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4935" y="4416111"/>
            <a:ext cx="5140530" cy="4182419"/>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5126" name="Rectangle 6"/>
          <p:cNvSpPr>
            <a:spLocks noGrp="1" noChangeArrowheads="1"/>
          </p:cNvSpPr>
          <p:nvPr>
            <p:ph type="ftr" sz="quarter" idx="4"/>
          </p:nvPr>
        </p:nvSpPr>
        <p:spPr bwMode="auto">
          <a:xfrm>
            <a:off x="0" y="8832221"/>
            <a:ext cx="3038539" cy="464180"/>
          </a:xfrm>
          <a:prstGeom prst="rect">
            <a:avLst/>
          </a:prstGeom>
          <a:noFill/>
          <a:ln w="9525">
            <a:noFill/>
            <a:miter lim="800000"/>
            <a:headEnd/>
            <a:tailEnd/>
          </a:ln>
          <a:effectLst/>
        </p:spPr>
        <p:txBody>
          <a:bodyPr vert="horz" wrap="square" lIns="93176" tIns="46588" rIns="93176" bIns="46588" numCol="1" anchor="b" anchorCtr="0" compatLnSpc="1">
            <a:prstTxWarp prst="textNoShape">
              <a:avLst/>
            </a:prstTxWarp>
          </a:bodyPr>
          <a:lstStyle>
            <a:lvl1pPr defTabSz="931154" eaLnBrk="0" hangingPunct="0">
              <a:defRPr sz="1200">
                <a:latin typeface="Arial" charset="0"/>
                <a:ea typeface="+mn-ea"/>
                <a:cs typeface="+mn-cs"/>
              </a:defRPr>
            </a:lvl1pPr>
          </a:lstStyle>
          <a:p>
            <a:pPr>
              <a:defRPr/>
            </a:pPr>
            <a:endParaRPr lang="en-US" dirty="0"/>
          </a:p>
        </p:txBody>
      </p:sp>
      <p:sp>
        <p:nvSpPr>
          <p:cNvPr id="5127" name="Rectangle 7"/>
          <p:cNvSpPr>
            <a:spLocks noGrp="1" noChangeArrowheads="1"/>
          </p:cNvSpPr>
          <p:nvPr>
            <p:ph type="sldNum" sz="quarter" idx="5"/>
          </p:nvPr>
        </p:nvSpPr>
        <p:spPr bwMode="auto">
          <a:xfrm>
            <a:off x="3971861" y="8832221"/>
            <a:ext cx="3038539" cy="464180"/>
          </a:xfrm>
          <a:prstGeom prst="rect">
            <a:avLst/>
          </a:prstGeom>
          <a:noFill/>
          <a:ln w="9525">
            <a:noFill/>
            <a:miter lim="800000"/>
            <a:headEnd/>
            <a:tailEnd/>
          </a:ln>
          <a:effectLst/>
        </p:spPr>
        <p:txBody>
          <a:bodyPr vert="horz" wrap="square" lIns="93176" tIns="46588" rIns="93176" bIns="46588" numCol="1" anchor="b" anchorCtr="0" compatLnSpc="1">
            <a:prstTxWarp prst="textNoShape">
              <a:avLst/>
            </a:prstTxWarp>
          </a:bodyPr>
          <a:lstStyle>
            <a:lvl1pPr algn="r" defTabSz="931154" eaLnBrk="0" hangingPunct="0">
              <a:defRPr sz="1200">
                <a:latin typeface="Arial" pitchFamily="34" charset="0"/>
              </a:defRPr>
            </a:lvl1pPr>
          </a:lstStyle>
          <a:p>
            <a:pPr>
              <a:defRPr/>
            </a:pPr>
            <a:fld id="{CFA596D1-2086-497E-B86B-EDC648C59BE0}" type="slidenum">
              <a:rPr lang="en-US"/>
              <a:pPr>
                <a:defRPr/>
              </a:pPr>
              <a:t>‹#›</a:t>
            </a:fld>
            <a:endParaRPr lang="en-US" dirty="0"/>
          </a:p>
        </p:txBody>
      </p:sp>
    </p:spTree>
    <p:extLst>
      <p:ext uri="{BB962C8B-B14F-4D97-AF65-F5344CB8AC3E}">
        <p14:creationId xmlns:p14="http://schemas.microsoft.com/office/powerpoint/2010/main" val="1721060919"/>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1pPr>
    <a:lvl2pPr marL="742796" indent="-285690"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2pPr>
    <a:lvl3pPr marL="1142764" indent="-22855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3pPr>
    <a:lvl4pPr marL="1599868" indent="-22855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4pPr>
    <a:lvl5pPr marL="2056974" indent="-228553" algn="l" rtl="0" eaLnBrk="0" fontAlgn="base" hangingPunct="0">
      <a:spcBef>
        <a:spcPct val="30000"/>
      </a:spcBef>
      <a:spcAft>
        <a:spcPct val="0"/>
      </a:spcAft>
      <a:defRPr sz="1200" kern="1200">
        <a:solidFill>
          <a:schemeClr val="tx1"/>
        </a:solidFill>
        <a:latin typeface="Times New Roman" charset="0"/>
        <a:ea typeface="MS PGothic" pitchFamily="34" charset="-128"/>
        <a:cs typeface="MS PGothic" charset="0"/>
      </a:defRPr>
    </a:lvl5pPr>
    <a:lvl6pPr marL="2285526" algn="l" defTabSz="914210" rtl="0" eaLnBrk="1" latinLnBrk="0" hangingPunct="1">
      <a:defRPr sz="1200" kern="1200">
        <a:solidFill>
          <a:schemeClr val="tx1"/>
        </a:solidFill>
        <a:latin typeface="+mn-lt"/>
        <a:ea typeface="+mn-ea"/>
        <a:cs typeface="+mn-cs"/>
      </a:defRPr>
    </a:lvl6pPr>
    <a:lvl7pPr marL="2742630" algn="l" defTabSz="914210" rtl="0" eaLnBrk="1" latinLnBrk="0" hangingPunct="1">
      <a:defRPr sz="1200" kern="1200">
        <a:solidFill>
          <a:schemeClr val="tx1"/>
        </a:solidFill>
        <a:latin typeface="+mn-lt"/>
        <a:ea typeface="+mn-ea"/>
        <a:cs typeface="+mn-cs"/>
      </a:defRPr>
    </a:lvl7pPr>
    <a:lvl8pPr marL="3199736" algn="l" defTabSz="914210" rtl="0" eaLnBrk="1" latinLnBrk="0" hangingPunct="1">
      <a:defRPr sz="1200" kern="1200">
        <a:solidFill>
          <a:schemeClr val="tx1"/>
        </a:solidFill>
        <a:latin typeface="+mn-lt"/>
        <a:ea typeface="+mn-ea"/>
        <a:cs typeface="+mn-cs"/>
      </a:defRPr>
    </a:lvl8pPr>
    <a:lvl9pPr marL="3656841" algn="l" defTabSz="9142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1</a:t>
            </a:fld>
            <a:endParaRPr lang="en-US" dirty="0"/>
          </a:p>
        </p:txBody>
      </p:sp>
    </p:spTree>
    <p:extLst>
      <p:ext uri="{BB962C8B-B14F-4D97-AF65-F5344CB8AC3E}">
        <p14:creationId xmlns:p14="http://schemas.microsoft.com/office/powerpoint/2010/main" val="266790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ways of representing connections between </a:t>
            </a:r>
            <a:r>
              <a:rPr lang="en-US" baseline="0" dirty="0" smtClean="0"/>
              <a:t>features:</a:t>
            </a:r>
          </a:p>
          <a:p>
            <a:r>
              <a:rPr lang="en-US" baseline="0" dirty="0" smtClean="0"/>
              <a:t>Specialization </a:t>
            </a:r>
            <a:r>
              <a:rPr lang="mr-IN" baseline="0" dirty="0" smtClean="0"/>
              <a:t>–</a:t>
            </a:r>
            <a:r>
              <a:rPr lang="en-US" baseline="0" dirty="0" smtClean="0"/>
              <a:t> from general to specific, but carries along all attributes </a:t>
            </a:r>
          </a:p>
          <a:p>
            <a:r>
              <a:rPr lang="en-US" baseline="0" dirty="0" smtClean="0"/>
              <a:t>Adaptation (MUDDI interfaces, </a:t>
            </a:r>
            <a:r>
              <a:rPr lang="en-US" baseline="0" dirty="0" err="1" smtClean="0"/>
              <a:t>GeoSciML</a:t>
            </a:r>
            <a:r>
              <a:rPr lang="en-US" baseline="0" dirty="0" smtClean="0"/>
              <a:t> abstract blocks) adds attributes and operations where needed without as much baggage</a:t>
            </a:r>
          </a:p>
          <a:p>
            <a:r>
              <a:rPr lang="en-US" baseline="0" dirty="0" smtClean="0"/>
              <a:t>Relation: topological or functional relationships between features, such as in a network, or composite</a:t>
            </a:r>
          </a:p>
          <a:p>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14</a:t>
            </a:fld>
            <a:endParaRPr lang="en-US" dirty="0"/>
          </a:p>
        </p:txBody>
      </p:sp>
    </p:spTree>
    <p:extLst>
      <p:ext uri="{BB962C8B-B14F-4D97-AF65-F5344CB8AC3E}">
        <p14:creationId xmlns:p14="http://schemas.microsoft.com/office/powerpoint/2010/main" val="1043557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Everything is a structure</a:t>
            </a:r>
          </a:p>
          <a:p>
            <a:pPr marL="228600" indent="-228600">
              <a:buFont typeface="+mj-lt"/>
              <a:buAutoNum type="arabicPeriod"/>
            </a:pPr>
            <a:r>
              <a:rPr lang="en-US" dirty="0" smtClean="0"/>
              <a:t>Some structures are networks / part of networks</a:t>
            </a:r>
          </a:p>
          <a:p>
            <a:pPr marL="228600" indent="-228600">
              <a:buFont typeface="+mj-lt"/>
              <a:buAutoNum type="arabicPeriod"/>
            </a:pPr>
            <a:r>
              <a:rPr lang="en-US" dirty="0" smtClean="0"/>
              <a:t>Some structures</a:t>
            </a:r>
            <a:r>
              <a:rPr lang="en-US" baseline="0" dirty="0" smtClean="0"/>
              <a:t> are defined regions of underground geology / hydrology / chemistry </a:t>
            </a:r>
          </a:p>
          <a:p>
            <a:pPr marL="228600" indent="-228600">
              <a:buFont typeface="+mj-lt"/>
              <a:buAutoNum type="arabicPeriod"/>
            </a:pPr>
            <a:r>
              <a:rPr lang="en-US" baseline="0" dirty="0" smtClean="0"/>
              <a:t>Some structures mainly contain or support other structures</a:t>
            </a:r>
          </a:p>
          <a:p>
            <a:pPr marL="228600" indent="-228600">
              <a:buFont typeface="+mj-lt"/>
              <a:buAutoNum type="arabicPeriod"/>
            </a:pPr>
            <a:r>
              <a:rPr lang="en-US" baseline="0" dirty="0" smtClean="0"/>
              <a:t>Interfaces support specific attributes of structures and/or enable specific types of operations</a:t>
            </a:r>
          </a:p>
          <a:p>
            <a:pPr marL="228600" indent="-228600">
              <a:buFont typeface="+mj-lt"/>
              <a:buAutoNum type="arabicPeriod"/>
            </a:pPr>
            <a:r>
              <a:rPr lang="en-US" baseline="0" dirty="0" smtClean="0"/>
              <a:t>Spatial: </a:t>
            </a:r>
          </a:p>
          <a:p>
            <a:pPr marL="971396" lvl="1" indent="-228600">
              <a:buFont typeface="+mj-lt"/>
              <a:buAutoNum type="arabicPeriod"/>
            </a:pPr>
            <a:r>
              <a:rPr lang="en-US" baseline="0" dirty="0" smtClean="0"/>
              <a:t>Core structures have identity and location for asset management</a:t>
            </a:r>
          </a:p>
          <a:p>
            <a:pPr marL="971396" lvl="1" indent="-228600">
              <a:buFont typeface="+mj-lt"/>
              <a:buAutoNum type="arabicPeriod"/>
            </a:pPr>
            <a:r>
              <a:rPr lang="en-US" baseline="0" dirty="0" smtClean="0"/>
              <a:t>2D interface adds 2D extent (plus elevation) for excavation design</a:t>
            </a:r>
          </a:p>
          <a:p>
            <a:pPr marL="971396" lvl="1" indent="-228600">
              <a:buFont typeface="+mj-lt"/>
              <a:buAutoNum type="arabicPeriod"/>
            </a:pPr>
            <a:r>
              <a:rPr lang="en-US" baseline="0" dirty="0" smtClean="0"/>
              <a:t>3D interface adds 3D geometric entities for construction </a:t>
            </a:r>
            <a:r>
              <a:rPr lang="en-US" baseline="0" dirty="0" smtClean="0"/>
              <a:t>design, modeling, etc.</a:t>
            </a:r>
            <a:endParaRPr lang="en-US" baseline="0" dirty="0" smtClean="0"/>
          </a:p>
          <a:p>
            <a:pPr marL="971396" lvl="1" indent="-228600">
              <a:buFont typeface="+mj-lt"/>
              <a:buAutoNum type="arabicPeriod"/>
            </a:pPr>
            <a:r>
              <a:rPr lang="en-US" baseline="0" dirty="0" err="1" smtClean="0"/>
              <a:t>CityGML</a:t>
            </a:r>
            <a:r>
              <a:rPr lang="en-US" baseline="0" dirty="0" smtClean="0"/>
              <a:t> interface provides access to data as </a:t>
            </a:r>
            <a:r>
              <a:rPr lang="en-US" baseline="0" dirty="0" err="1" smtClean="0"/>
              <a:t>CityGML</a:t>
            </a:r>
            <a:r>
              <a:rPr lang="en-US" baseline="0" dirty="0" smtClean="0"/>
              <a:t> for modeling and visualization</a:t>
            </a:r>
          </a:p>
          <a:p>
            <a:pPr marL="971396" lvl="1" indent="-228600">
              <a:buFont typeface="+mj-lt"/>
              <a:buAutoNum type="arabicPeriod"/>
            </a:pPr>
            <a:r>
              <a:rPr lang="en-US" baseline="0" dirty="0" smtClean="0"/>
              <a:t>BIM-IFC interface provides access to data as Industry Foundation Classes for engineering and </a:t>
            </a:r>
            <a:r>
              <a:rPr lang="en-US" baseline="0" dirty="0" smtClean="0"/>
              <a:t>O&amp;M</a:t>
            </a:r>
          </a:p>
          <a:p>
            <a:pPr marL="228600" lvl="0" indent="-228600">
              <a:buFont typeface="+mj-lt"/>
              <a:buAutoNum type="arabicPeriod"/>
            </a:pPr>
            <a:r>
              <a:rPr lang="en-US" baseline="0" dirty="0" smtClean="0"/>
              <a:t>Engineering parameters could represent geotechnical properties as well, but this is not presently shown</a:t>
            </a:r>
            <a:endParaRPr lang="en-US" baseline="0" dirty="0" smtClean="0"/>
          </a:p>
          <a:p>
            <a:pPr marL="228600" lvl="0" indent="-228600">
              <a:buFont typeface="+mj-lt"/>
              <a:buAutoNum type="arabicPeriod"/>
            </a:pPr>
            <a:r>
              <a:rPr lang="en-US" baseline="0" dirty="0" smtClean="0"/>
              <a:t>Utility networks</a:t>
            </a:r>
          </a:p>
          <a:p>
            <a:pPr marL="971396" lvl="1" indent="-228600">
              <a:buFont typeface="+mj-lt"/>
              <a:buAutoNum type="arabicPeriod"/>
            </a:pPr>
            <a:r>
              <a:rPr lang="en-US" baseline="0" dirty="0" smtClean="0"/>
              <a:t>Structures are </a:t>
            </a:r>
            <a:r>
              <a:rPr lang="en-US" b="1" baseline="0" dirty="0" smtClean="0"/>
              <a:t>networks, links, or nodes</a:t>
            </a:r>
            <a:endParaRPr lang="en-US" b="0" baseline="0" dirty="0" smtClean="0"/>
          </a:p>
          <a:p>
            <a:pPr marL="971396" lvl="1" indent="-228600">
              <a:buFont typeface="+mj-lt"/>
              <a:buAutoNum type="arabicPeriod"/>
            </a:pPr>
            <a:r>
              <a:rPr lang="en-US" b="0" baseline="0" dirty="0" smtClean="0"/>
              <a:t>One network can be part of or subordinate to another network</a:t>
            </a:r>
          </a:p>
          <a:p>
            <a:pPr marL="971396" lvl="1" indent="-228600">
              <a:buFont typeface="+mj-lt"/>
              <a:buAutoNum type="arabicPeriod"/>
            </a:pPr>
            <a:r>
              <a:rPr lang="en-US" b="0" baseline="0" dirty="0" smtClean="0"/>
              <a:t>Nodes can have internal networks</a:t>
            </a:r>
          </a:p>
          <a:p>
            <a:pPr marL="971396" lvl="1" indent="-228600">
              <a:buFont typeface="+mj-lt"/>
              <a:buAutoNum type="arabicPeriod"/>
            </a:pPr>
            <a:r>
              <a:rPr lang="en-US" b="0" baseline="0" dirty="0" smtClean="0"/>
              <a:t>Links can connect nodes of the same or different networks (</a:t>
            </a:r>
            <a:r>
              <a:rPr lang="en-US" b="1" baseline="0" dirty="0" smtClean="0"/>
              <a:t>interlinks</a:t>
            </a:r>
            <a:r>
              <a:rPr lang="en-US" b="0" baseline="0" dirty="0" smtClean="0"/>
              <a:t>)</a:t>
            </a:r>
          </a:p>
          <a:p>
            <a:pPr marL="971396" lvl="1" indent="-228600">
              <a:buFont typeface="+mj-lt"/>
              <a:buAutoNum type="arabicPeriod"/>
            </a:pPr>
            <a:r>
              <a:rPr lang="en-US" b="0" baseline="0" dirty="0" smtClean="0"/>
              <a:t>Network graph interface adds connections between network structures</a:t>
            </a:r>
          </a:p>
          <a:p>
            <a:pPr marL="971396" lvl="1" indent="-228600">
              <a:buFont typeface="+mj-lt"/>
              <a:buAutoNum type="arabicPeriod"/>
            </a:pPr>
            <a:r>
              <a:rPr lang="en-US" b="0" baseline="0" dirty="0" smtClean="0"/>
              <a:t>Supply regions interface adds 2D / 3D supply region geometries with inputs and outputs (e.g. a substation circuit )</a:t>
            </a:r>
          </a:p>
          <a:p>
            <a:pPr marL="971396" lvl="1" indent="-228600">
              <a:buFont typeface="+mj-lt"/>
              <a:buAutoNum type="arabicPeriod"/>
            </a:pPr>
            <a:r>
              <a:rPr lang="en-US" b="0" baseline="0" dirty="0" smtClean="0"/>
              <a:t>Control function interface adds operational functions and status</a:t>
            </a:r>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15</a:t>
            </a:fld>
            <a:endParaRPr lang="en-US" dirty="0"/>
          </a:p>
        </p:txBody>
      </p:sp>
    </p:spTree>
    <p:extLst>
      <p:ext uri="{BB962C8B-B14F-4D97-AF65-F5344CB8AC3E}">
        <p14:creationId xmlns:p14="http://schemas.microsoft.com/office/powerpoint/2010/main" val="114205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MUDDI allows for defining any needed environment object, with arbitrary 2D / 3D geometry</a:t>
            </a:r>
            <a:r>
              <a:rPr lang="en-US" baseline="0" dirty="0" smtClean="0"/>
              <a:t> and optional borehole / x-section interfaces, then subdivided into material types which may partially overlap with each other in space (e.g. curved geo-object, inclined water table, horizontal soil unit, roll-front redox zone). Geotechnical properties are not currently represented in a conceptual interface but could be added for mapping to specifically geotechnical data models.</a:t>
            </a:r>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16</a:t>
            </a:fld>
            <a:endParaRPr lang="en-US" dirty="0"/>
          </a:p>
        </p:txBody>
      </p:sp>
    </p:spTree>
    <p:extLst>
      <p:ext uri="{BB962C8B-B14F-4D97-AF65-F5344CB8AC3E}">
        <p14:creationId xmlns:p14="http://schemas.microsoft.com/office/powerpoint/2010/main" val="60755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reasons</a:t>
            </a:r>
            <a:r>
              <a:rPr lang="en-US" baseline="0" dirty="0" smtClean="0"/>
              <a:t> why underground data is critical. </a:t>
            </a:r>
          </a:p>
          <a:p>
            <a:r>
              <a:rPr lang="en-US" baseline="0" dirty="0" smtClean="0"/>
              <a:t>Each use case requires a particular perspective or set of perspectives</a:t>
            </a:r>
          </a:p>
          <a:p>
            <a:r>
              <a:rPr lang="en-US" baseline="0" dirty="0" smtClean="0"/>
              <a:t>Each perspective requires the appropriate geometric constructs, feature attributes, and interrelationships</a:t>
            </a:r>
          </a:p>
          <a:p>
            <a:r>
              <a:rPr lang="en-US" baseline="0" dirty="0" smtClean="0"/>
              <a:t>Some use cases (e.g. excavation) require relatively simple and simply represented data, although it needs to be complete and accurate in 2D.</a:t>
            </a:r>
          </a:p>
          <a:p>
            <a:r>
              <a:rPr lang="en-US" baseline="0" dirty="0" smtClean="0"/>
              <a:t>Some of the most compelling use cases (e.g. emergency response, disaster planning) require relatively complex and accurate data, such as functional dependencies</a:t>
            </a:r>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3</a:t>
            </a:fld>
            <a:endParaRPr lang="en-US" dirty="0"/>
          </a:p>
        </p:txBody>
      </p:sp>
    </p:spTree>
    <p:extLst>
      <p:ext uri="{BB962C8B-B14F-4D97-AF65-F5344CB8AC3E}">
        <p14:creationId xmlns:p14="http://schemas.microsoft.com/office/powerpoint/2010/main" val="50700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D7DD54DF-E3F3-7949-B625-08496B017B08}" type="slidenum">
              <a:rPr lang="en-US" altLang="en-US"/>
              <a:pPr>
                <a:spcBef>
                  <a:spcPct val="0"/>
                </a:spcBef>
              </a:pPr>
              <a:t>4</a:t>
            </a:fld>
            <a:endParaRPr lang="en-US" altLang="en-US"/>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en-US" dirty="0" err="1" smtClean="0"/>
              <a:t>Deodatis</a:t>
            </a:r>
            <a:r>
              <a:rPr lang="en-US" altLang="en-US" dirty="0" smtClean="0"/>
              <a:t> </a:t>
            </a:r>
            <a:r>
              <a:rPr lang="mr-IN" altLang="en-US" dirty="0" smtClean="0"/>
              <a:t>–</a:t>
            </a:r>
            <a:r>
              <a:rPr lang="en-US" altLang="en-US" dirty="0" smtClean="0"/>
              <a:t> Columbia: too often the underground</a:t>
            </a:r>
            <a:r>
              <a:rPr lang="en-US" altLang="en-US" baseline="0" dirty="0" smtClean="0"/>
              <a:t> infrastructure is conceptualized as hanging space, just temporarily hidden by ground, pavement, etc.</a:t>
            </a:r>
            <a:endParaRPr lang="en-US" altLang="en-US" dirty="0"/>
          </a:p>
        </p:txBody>
      </p:sp>
    </p:spTree>
    <p:extLst>
      <p:ext uri="{BB962C8B-B14F-4D97-AF65-F5344CB8AC3E}">
        <p14:creationId xmlns:p14="http://schemas.microsoft.com/office/powerpoint/2010/main" val="2096283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underground environment is not just structures hanging in space. </a:t>
            </a:r>
          </a:p>
          <a:p>
            <a:r>
              <a:rPr lang="en-US" baseline="0" dirty="0" smtClean="0"/>
              <a:t>It is a complete whole that resists gravity, upholds ground-level and above-ground city structures, contains below-ground structures such as subways, and provides the pathways for water, air, and other materials to move and transform.</a:t>
            </a:r>
          </a:p>
          <a:p>
            <a:endParaRPr lang="en-US" baseline="0" dirty="0" smtClean="0"/>
          </a:p>
          <a:p>
            <a:r>
              <a:rPr lang="en-US" baseline="0" dirty="0" smtClean="0"/>
              <a:t>Nobody knows what (and where) is built beneath a (New York) city, nor what it is built in. At least infrastructure has typically a standard form such as a pipe, but the forms of geology, hydrology, </a:t>
            </a:r>
            <a:r>
              <a:rPr lang="en-US" baseline="0" dirty="0" err="1" smtClean="0"/>
              <a:t>pedology</a:t>
            </a:r>
            <a:r>
              <a:rPr lang="en-US" baseline="0" dirty="0" smtClean="0"/>
              <a:t> in the underground environment are endlessly variable according to natural and artificial influences.</a:t>
            </a:r>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5</a:t>
            </a:fld>
            <a:endParaRPr lang="en-US" dirty="0"/>
          </a:p>
        </p:txBody>
      </p:sp>
    </p:spTree>
    <p:extLst>
      <p:ext uri="{BB962C8B-B14F-4D97-AF65-F5344CB8AC3E}">
        <p14:creationId xmlns:p14="http://schemas.microsoft.com/office/powerpoint/2010/main" val="106245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MUDDI (Model for Underground</a:t>
            </a:r>
            <a:r>
              <a:rPr lang="en-GB" baseline="0" dirty="0" smtClean="0"/>
              <a:t> Data Definition and Integration) focuses for now on representing the underground environment in relation to infrastructure, but those relationships can still be very complex, depending on original geologic processes, long periods of construction, demolition, and reconstruction, as well as the dynamic effects of groundwater, surface processes, chemical and biological transformations, e.g. rotting pilings, subsidence, erosion, development of leakage pathways</a:t>
            </a:r>
            <a:endParaRPr lang="en-GB" dirty="0"/>
          </a:p>
        </p:txBody>
      </p:sp>
      <p:sp>
        <p:nvSpPr>
          <p:cNvPr id="4" name="Slide Number Placeholder 3"/>
          <p:cNvSpPr>
            <a:spLocks noGrp="1"/>
          </p:cNvSpPr>
          <p:nvPr>
            <p:ph type="sldNum" sz="quarter" idx="10"/>
          </p:nvPr>
        </p:nvSpPr>
        <p:spPr/>
        <p:txBody>
          <a:bodyPr/>
          <a:lstStyle/>
          <a:p>
            <a:fld id="{22445F5F-56B3-422B-A480-F95B40A02C8B}" type="slidenum">
              <a:rPr lang="en-GB" smtClean="0"/>
              <a:t>6</a:t>
            </a:fld>
            <a:endParaRPr lang="en-GB"/>
          </a:p>
        </p:txBody>
      </p:sp>
    </p:spTree>
    <p:extLst>
      <p:ext uri="{BB962C8B-B14F-4D97-AF65-F5344CB8AC3E}">
        <p14:creationId xmlns:p14="http://schemas.microsoft.com/office/powerpoint/2010/main" val="2039252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54DE6B9B-074A-7A46-BDF3-2E5CEDA1B0A9}" type="slidenum">
              <a:rPr lang="en-US" altLang="en-US"/>
              <a:pPr>
                <a:spcBef>
                  <a:spcPct val="0"/>
                </a:spcBef>
              </a:pPr>
              <a:t>7</a:t>
            </a:fld>
            <a:endParaRPr lang="en-US" alt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r>
              <a:rPr lang="en-US" altLang="en-US" dirty="0" smtClean="0"/>
              <a:t>Just looking at soil in 2D</a:t>
            </a:r>
            <a:r>
              <a:rPr lang="en-US" altLang="en-US" baseline="0" dirty="0" smtClean="0"/>
              <a:t> shows the potential complexity. Equal complexity extends in the 3</a:t>
            </a:r>
            <a:r>
              <a:rPr lang="en-US" altLang="en-US" baseline="30000" dirty="0" smtClean="0"/>
              <a:t>rd</a:t>
            </a:r>
            <a:r>
              <a:rPr lang="en-US" altLang="en-US" baseline="0" dirty="0" smtClean="0"/>
              <a:t> dimension. Most of the above geometric shapes and associated boundaries are interpreted from lithological variation and may or may not correspond to variation in engineering properties, hydrology zones, or chemical characteristics.</a:t>
            </a:r>
            <a:endParaRPr lang="en-US" altLang="en-US" dirty="0"/>
          </a:p>
        </p:txBody>
      </p:sp>
    </p:spTree>
    <p:extLst>
      <p:ext uri="{BB962C8B-B14F-4D97-AF65-F5344CB8AC3E}">
        <p14:creationId xmlns:p14="http://schemas.microsoft.com/office/powerpoint/2010/main" val="1167588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8</a:t>
            </a:fld>
            <a:endParaRPr lang="en-US" dirty="0"/>
          </a:p>
        </p:txBody>
      </p:sp>
    </p:spTree>
    <p:extLst>
      <p:ext uri="{BB962C8B-B14F-4D97-AF65-F5344CB8AC3E}">
        <p14:creationId xmlns:p14="http://schemas.microsoft.com/office/powerpoint/2010/main" val="1638353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wide</a:t>
            </a:r>
            <a:r>
              <a:rPr lang="en-US" baseline="0" dirty="0" smtClean="0"/>
              <a:t> (wild) variety of model perspectives are required to properly represent knowledge of the urban underground.</a:t>
            </a:r>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9</a:t>
            </a:fld>
            <a:endParaRPr lang="en-US" dirty="0"/>
          </a:p>
        </p:txBody>
      </p:sp>
    </p:spTree>
    <p:extLst>
      <p:ext uri="{BB962C8B-B14F-4D97-AF65-F5344CB8AC3E}">
        <p14:creationId xmlns:p14="http://schemas.microsoft.com/office/powerpoint/2010/main" val="369722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Targeted at levels of commonality and detail that would be relevant</a:t>
            </a:r>
            <a:r>
              <a:rPr lang="en-US" baseline="0" dirty="0" smtClean="0"/>
              <a:t> to underground infrastructure data integration.</a:t>
            </a:r>
            <a:endParaRPr lang="en-US" dirty="0"/>
          </a:p>
        </p:txBody>
      </p:sp>
      <p:sp>
        <p:nvSpPr>
          <p:cNvPr id="4" name="Slide Number Placeholder 3"/>
          <p:cNvSpPr>
            <a:spLocks noGrp="1"/>
          </p:cNvSpPr>
          <p:nvPr>
            <p:ph type="sldNum" sz="quarter" idx="10"/>
          </p:nvPr>
        </p:nvSpPr>
        <p:spPr/>
        <p:txBody>
          <a:bodyPr/>
          <a:lstStyle/>
          <a:p>
            <a:pPr>
              <a:defRPr/>
            </a:pPr>
            <a:fld id="{CFA596D1-2086-497E-B86B-EDC648C59BE0}" type="slidenum">
              <a:rPr lang="en-US" smtClean="0"/>
              <a:pPr>
                <a:defRPr/>
              </a:pPr>
              <a:t>13</a:t>
            </a:fld>
            <a:endParaRPr lang="en-US" dirty="0"/>
          </a:p>
        </p:txBody>
      </p:sp>
    </p:spTree>
    <p:extLst>
      <p:ext uri="{BB962C8B-B14F-4D97-AF65-F5344CB8AC3E}">
        <p14:creationId xmlns:p14="http://schemas.microsoft.com/office/powerpoint/2010/main" val="444968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7.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Master" Target="../slideMasters/slideMaster3.xml"/><Relationship Id="rId2"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4.png"/><Relationship Id="rId1" Type="http://schemas.openxmlformats.org/officeDocument/2006/relationships/slideMaster" Target="../slideMasters/slideMaster4.xml"/><Relationship Id="rId2" Type="http://schemas.openxmlformats.org/officeDocument/2006/relationships/image" Target="../media/image17.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eg"/><Relationship Id="rId3"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Master" Target="../slideMasters/slideMaster6.xml"/><Relationship Id="rId2" Type="http://schemas.openxmlformats.org/officeDocument/2006/relationships/image" Target="../media/image6.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6.xml"/><Relationship Id="rId2" Type="http://schemas.openxmlformats.org/officeDocument/2006/relationships/image" Target="../media/image7.jpe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18"/>
          <p:cNvSpPr txBox="1">
            <a:spLocks noChangeArrowheads="1"/>
          </p:cNvSpPr>
          <p:nvPr/>
        </p:nvSpPr>
        <p:spPr bwMode="auto">
          <a:xfrm>
            <a:off x="8739188" y="214317"/>
            <a:ext cx="76944" cy="215425"/>
          </a:xfrm>
          <a:prstGeom prst="rect">
            <a:avLst/>
          </a:prstGeom>
          <a:noFill/>
          <a:ln>
            <a:noFill/>
          </a:ln>
          <a:extLst/>
        </p:spPr>
        <p:txBody>
          <a:bodyPr wrap="none" lIns="0" tIns="45711" rIns="0" bIns="45711">
            <a:spAutoFit/>
          </a:bodyPr>
          <a:lstStyle>
            <a:lvl1pPr eaLnBrk="0" hangingPunct="0">
              <a:defRPr sz="1000" b="1">
                <a:solidFill>
                  <a:schemeClr val="tx1"/>
                </a:solidFill>
                <a:latin typeface="CG Times" charset="0"/>
                <a:ea typeface="MS PGothic" pitchFamily="34" charset="-128"/>
              </a:defRPr>
            </a:lvl1pPr>
            <a:lvl2pPr marL="742950" indent="-285750" eaLnBrk="0" hangingPunct="0">
              <a:defRPr sz="1000" b="1">
                <a:solidFill>
                  <a:schemeClr val="tx1"/>
                </a:solidFill>
                <a:latin typeface="CG Times" charset="0"/>
                <a:ea typeface="MS PGothic" pitchFamily="34" charset="-128"/>
              </a:defRPr>
            </a:lvl2pPr>
            <a:lvl3pPr marL="1143000" indent="-228600" eaLnBrk="0" hangingPunct="0">
              <a:defRPr sz="1000" b="1">
                <a:solidFill>
                  <a:schemeClr val="tx1"/>
                </a:solidFill>
                <a:latin typeface="CG Times" charset="0"/>
                <a:ea typeface="MS PGothic" pitchFamily="34" charset="-128"/>
              </a:defRPr>
            </a:lvl3pPr>
            <a:lvl4pPr marL="1600200" indent="-228600" eaLnBrk="0" hangingPunct="0">
              <a:defRPr sz="1000" b="1">
                <a:solidFill>
                  <a:schemeClr val="tx1"/>
                </a:solidFill>
                <a:latin typeface="CG Times" charset="0"/>
                <a:ea typeface="MS PGothic" pitchFamily="34" charset="-128"/>
              </a:defRPr>
            </a:lvl4pPr>
            <a:lvl5pPr marL="2057400" indent="-228600" eaLnBrk="0" hangingPunct="0">
              <a:defRPr sz="1000" b="1">
                <a:solidFill>
                  <a:schemeClr val="tx1"/>
                </a:solidFill>
                <a:latin typeface="CG Times" charset="0"/>
                <a:ea typeface="MS PGothic" pitchFamily="34" charset="-128"/>
              </a:defRPr>
            </a:lvl5pPr>
            <a:lvl6pPr marL="2514600" indent="-228600" eaLnBrk="0" fontAlgn="base" hangingPunct="0">
              <a:spcBef>
                <a:spcPct val="0"/>
              </a:spcBef>
              <a:spcAft>
                <a:spcPct val="0"/>
              </a:spcAft>
              <a:defRPr sz="1000" b="1">
                <a:solidFill>
                  <a:schemeClr val="tx1"/>
                </a:solidFill>
                <a:latin typeface="CG Times" charset="0"/>
                <a:ea typeface="MS PGothic" pitchFamily="34" charset="-128"/>
              </a:defRPr>
            </a:lvl6pPr>
            <a:lvl7pPr marL="2971800" indent="-228600" eaLnBrk="0" fontAlgn="base" hangingPunct="0">
              <a:spcBef>
                <a:spcPct val="0"/>
              </a:spcBef>
              <a:spcAft>
                <a:spcPct val="0"/>
              </a:spcAft>
              <a:defRPr sz="1000" b="1">
                <a:solidFill>
                  <a:schemeClr val="tx1"/>
                </a:solidFill>
                <a:latin typeface="CG Times" charset="0"/>
                <a:ea typeface="MS PGothic" pitchFamily="34" charset="-128"/>
              </a:defRPr>
            </a:lvl7pPr>
            <a:lvl8pPr marL="3429000" indent="-228600" eaLnBrk="0" fontAlgn="base" hangingPunct="0">
              <a:spcBef>
                <a:spcPct val="0"/>
              </a:spcBef>
              <a:spcAft>
                <a:spcPct val="0"/>
              </a:spcAft>
              <a:defRPr sz="1000" b="1">
                <a:solidFill>
                  <a:schemeClr val="tx1"/>
                </a:solidFill>
                <a:latin typeface="CG Times" charset="0"/>
                <a:ea typeface="MS PGothic" pitchFamily="34" charset="-128"/>
              </a:defRPr>
            </a:lvl8pPr>
            <a:lvl9pPr marL="3886200" indent="-228600" eaLnBrk="0" fontAlgn="base" hangingPunct="0">
              <a:spcBef>
                <a:spcPct val="0"/>
              </a:spcBef>
              <a:spcAft>
                <a:spcPct val="0"/>
              </a:spcAft>
              <a:defRPr sz="1000" b="1">
                <a:solidFill>
                  <a:schemeClr val="tx1"/>
                </a:solidFill>
                <a:latin typeface="CG Times" charset="0"/>
                <a:ea typeface="MS PGothic" pitchFamily="34" charset="-128"/>
              </a:defRPr>
            </a:lvl9pPr>
          </a:lstStyle>
          <a:p>
            <a:pPr>
              <a:defRPr/>
            </a:pPr>
            <a:r>
              <a:rPr lang="en-US" sz="800" dirty="0">
                <a:solidFill>
                  <a:srgbClr val="FFFFFF"/>
                </a:solidFill>
                <a:latin typeface="Arial" pitchFamily="34" charset="0"/>
              </a:rPr>
              <a:t>®</a:t>
            </a:r>
          </a:p>
        </p:txBody>
      </p:sp>
      <p:pic>
        <p:nvPicPr>
          <p:cNvPr id="5" name="Picture 10" descr="OGC header 20101220.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2247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11" descr="Picture 7.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5" y="6096000"/>
            <a:ext cx="138112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3875" name="Rectangle 3"/>
          <p:cNvSpPr>
            <a:spLocks noGrp="1" noChangeArrowheads="1"/>
          </p:cNvSpPr>
          <p:nvPr>
            <p:ph type="ctrTitle"/>
          </p:nvPr>
        </p:nvSpPr>
        <p:spPr>
          <a:xfrm>
            <a:off x="762000" y="3276600"/>
            <a:ext cx="7772400" cy="1143000"/>
          </a:xfrm>
        </p:spPr>
        <p:txBody>
          <a:bodyPr/>
          <a:lstStyle>
            <a:lvl1pPr>
              <a:defRPr sz="3200">
                <a:latin typeface="Arial Black" pitchFamily="34" charset="0"/>
              </a:defRPr>
            </a:lvl1pPr>
          </a:lstStyle>
          <a:p>
            <a:r>
              <a:rPr lang="en-US"/>
              <a:t>Click to edit Master title style</a:t>
            </a:r>
            <a:endParaRPr lang="en-US" dirty="0"/>
          </a:p>
        </p:txBody>
      </p:sp>
      <p:sp>
        <p:nvSpPr>
          <p:cNvPr id="463876" name="Rectangle 4"/>
          <p:cNvSpPr>
            <a:spLocks noGrp="1" noChangeArrowheads="1"/>
          </p:cNvSpPr>
          <p:nvPr>
            <p:ph type="subTitle" idx="1"/>
          </p:nvPr>
        </p:nvSpPr>
        <p:spPr>
          <a:xfrm>
            <a:off x="1447800" y="4572000"/>
            <a:ext cx="6400800" cy="1371600"/>
          </a:xfrm>
        </p:spPr>
        <p:txBody>
          <a:bodyPr/>
          <a:lstStyle>
            <a:lvl1pPr marL="0" indent="0" algn="ctr">
              <a:buFontTx/>
              <a:buNone/>
              <a:defRPr sz="1800">
                <a:solidFill>
                  <a:srgbClr val="092E5C"/>
                </a:solidFill>
              </a:defRPr>
            </a:lvl1pPr>
          </a:lstStyle>
          <a:p>
            <a:r>
              <a:rPr lang="en-US"/>
              <a:t>Click to edit Master subtitle style</a:t>
            </a:r>
            <a:endParaRPr lang="en-US" dirty="0"/>
          </a:p>
        </p:txBody>
      </p:sp>
      <p:sp>
        <p:nvSpPr>
          <p:cNvPr id="9" name="Rectangle 2"/>
          <p:cNvSpPr>
            <a:spLocks noGrp="1" noChangeArrowheads="1"/>
          </p:cNvSpPr>
          <p:nvPr>
            <p:ph type="ftr" sz="quarter" idx="10"/>
          </p:nvPr>
        </p:nvSpPr>
        <p:spPr>
          <a:xfrm>
            <a:off x="3009900" y="6400800"/>
            <a:ext cx="3276600" cy="304800"/>
          </a:xfrm>
        </p:spPr>
        <p:txBody>
          <a:bodyPr/>
          <a:lstStyle>
            <a:lvl1pPr>
              <a:defRPr dirty="0" smtClean="0">
                <a:effectLst>
                  <a:outerShdw blurRad="38100" dist="38100" dir="2700000" algn="tl">
                    <a:srgbClr val="C0C0C0"/>
                  </a:outerShdw>
                </a:effectLst>
              </a:defRPr>
            </a:lvl1pPr>
          </a:lstStyle>
          <a:p>
            <a:pPr>
              <a:defRPr/>
            </a:pPr>
            <a:r>
              <a:rPr lang="en-US"/>
              <a:t>© 2017 Open Geospatial Consortium</a:t>
            </a:r>
            <a:endParaRPr lang="en-US" dirty="0"/>
          </a:p>
        </p:txBody>
      </p:sp>
      <p:sp>
        <p:nvSpPr>
          <p:cNvPr id="8" name="Rectangle 6"/>
          <p:cNvSpPr>
            <a:spLocks noGrp="1" noChangeArrowheads="1"/>
          </p:cNvSpPr>
          <p:nvPr>
            <p:ph type="sldNum" sz="quarter" idx="11"/>
          </p:nvPr>
        </p:nvSpPr>
        <p:spPr>
          <a:xfrm>
            <a:off x="6858000" y="6400802"/>
            <a:ext cx="1905000" cy="228600"/>
          </a:xfrm>
          <a:ln/>
        </p:spPr>
        <p:txBody>
          <a:bodyPr/>
          <a:lstStyle>
            <a:lvl1pPr>
              <a:defRPr b="0"/>
            </a:lvl1pPr>
          </a:lstStyle>
          <a:p>
            <a:pPr>
              <a:defRPr/>
            </a:pPr>
            <a:fld id="{08BD8CA8-DA42-484A-8C65-92CBA5C05D7E}" type="slidenum">
              <a:rPr lang="en-US" smtClean="0"/>
              <a:pPr>
                <a:defRPr/>
              </a:pPr>
              <a:t>‹#›</a:t>
            </a:fld>
            <a:endParaRPr lang="en-US" dirty="0"/>
          </a:p>
        </p:txBody>
      </p:sp>
    </p:spTree>
    <p:extLst>
      <p:ext uri="{BB962C8B-B14F-4D97-AF65-F5344CB8AC3E}">
        <p14:creationId xmlns:p14="http://schemas.microsoft.com/office/powerpoint/2010/main" val="244307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6EFCC2AF-53E3-4102-9F9B-95E02476E416}" type="slidenum">
              <a:rPr lang="en-US"/>
              <a:pPr>
                <a:defRPr/>
              </a:pPr>
              <a:t>‹#›</a:t>
            </a:fld>
            <a:endParaRPr lang="en-US" dirty="0"/>
          </a:p>
        </p:txBody>
      </p:sp>
    </p:spTree>
    <p:extLst>
      <p:ext uri="{BB962C8B-B14F-4D97-AF65-F5344CB8AC3E}">
        <p14:creationId xmlns:p14="http://schemas.microsoft.com/office/powerpoint/2010/main" val="66984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5288" y="136525"/>
            <a:ext cx="2170112" cy="60340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1779" y="136525"/>
            <a:ext cx="6361113" cy="6034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178A3254-DEF5-4971-86C6-25BD74B3832D}" type="slidenum">
              <a:rPr lang="en-US"/>
              <a:pPr>
                <a:defRPr/>
              </a:pPr>
              <a:t>‹#›</a:t>
            </a:fld>
            <a:endParaRPr lang="en-US" dirty="0"/>
          </a:p>
        </p:txBody>
      </p:sp>
    </p:spTree>
    <p:extLst>
      <p:ext uri="{BB962C8B-B14F-4D97-AF65-F5344CB8AC3E}">
        <p14:creationId xmlns:p14="http://schemas.microsoft.com/office/powerpoint/2010/main" val="3240976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endParaRPr lang="en-GB"/>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57200" y="3938604"/>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p:cNvSpPr>
            <a:spLocks noGrp="1"/>
          </p:cNvSpPr>
          <p:nvPr>
            <p:ph sz="quarter" idx="4"/>
          </p:nvPr>
        </p:nvSpPr>
        <p:spPr>
          <a:xfrm>
            <a:off x="4648200" y="3938604"/>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p:cNvSpPr>
            <a:spLocks noGrp="1"/>
          </p:cNvSpPr>
          <p:nvPr>
            <p:ph type="ftr" sz="quarter" idx="11"/>
          </p:nvPr>
        </p:nvSpPr>
        <p:spPr/>
        <p:txBody>
          <a:bodyPr/>
          <a:lstStyle>
            <a:lvl1pPr>
              <a:defRPr/>
            </a:lvl1pPr>
          </a:lstStyle>
          <a:p>
            <a:pPr>
              <a:defRPr/>
            </a:pPr>
            <a:r>
              <a:rPr lang="en-US"/>
              <a:t>© 2017 Open Geospatial Consortium</a:t>
            </a:r>
            <a:endParaRPr lang="en-US" dirty="0"/>
          </a:p>
        </p:txBody>
      </p:sp>
      <p:sp>
        <p:nvSpPr>
          <p:cNvPr id="9" name="Slide Number Placeholder 5"/>
          <p:cNvSpPr>
            <a:spLocks noGrp="1"/>
          </p:cNvSpPr>
          <p:nvPr>
            <p:ph type="sldNum" sz="quarter" idx="12"/>
          </p:nvPr>
        </p:nvSpPr>
        <p:spPr/>
        <p:txBody>
          <a:bodyPr/>
          <a:lstStyle>
            <a:lvl1pPr>
              <a:defRPr/>
            </a:lvl1pPr>
          </a:lstStyle>
          <a:p>
            <a:fld id="{E797FA89-CADA-B54F-92CB-DE11EC0A0766}" type="slidenum">
              <a:rPr lang="en-US"/>
              <a:pPr/>
              <a:t>‹#›</a:t>
            </a:fld>
            <a:endParaRPr lang="en-US"/>
          </a:p>
        </p:txBody>
      </p:sp>
    </p:spTree>
    <p:extLst>
      <p:ext uri="{BB962C8B-B14F-4D97-AF65-F5344CB8AC3E}">
        <p14:creationId xmlns:p14="http://schemas.microsoft.com/office/powerpoint/2010/main" val="2318481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4" y="0"/>
            <a:ext cx="88760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a typeface="+mn-ea"/>
            </a:endParaRPr>
          </a:p>
        </p:txBody>
      </p:sp>
      <p:pic>
        <p:nvPicPr>
          <p:cNvPr id="56" name="image3.png"/>
          <p:cNvPicPr/>
          <p:nvPr/>
        </p:nvPicPr>
        <p:blipFill>
          <a:blip r:embed="rId2">
            <a:extLst/>
          </a:blip>
          <a:stretch>
            <a:fillRect/>
          </a:stretch>
        </p:blipFill>
        <p:spPr>
          <a:xfrm>
            <a:off x="646320" y="692697"/>
            <a:ext cx="1800001" cy="734484"/>
          </a:xfrm>
          <a:prstGeom prst="rect">
            <a:avLst/>
          </a:prstGeom>
          <a:ln w="12700">
            <a:miter lim="400000"/>
          </a:ln>
        </p:spPr>
      </p:pic>
      <p:sp>
        <p:nvSpPr>
          <p:cNvPr id="9" name="Subtitle 2"/>
          <p:cNvSpPr>
            <a:spLocks noGrp="1"/>
          </p:cNvSpPr>
          <p:nvPr>
            <p:ph type="subTitle" idx="1"/>
          </p:nvPr>
        </p:nvSpPr>
        <p:spPr>
          <a:xfrm>
            <a:off x="949582" y="4509849"/>
            <a:ext cx="6862782" cy="1112525"/>
          </a:xfrm>
        </p:spPr>
        <p:txBody>
          <a:bodyPr/>
          <a:lstStyle>
            <a:lvl1pPr marL="0" indent="0" algn="l">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949584" y="1551767"/>
            <a:ext cx="6862782"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6" name="TextBox 15"/>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38674017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227" y="-21307"/>
            <a:ext cx="8088781" cy="5643664"/>
          </a:xfrm>
          <a:prstGeom prst="rect">
            <a:avLst/>
          </a:prstGeom>
        </p:spPr>
      </p:pic>
      <p:sp>
        <p:nvSpPr>
          <p:cNvPr id="15" name="Shape 108"/>
          <p:cNvSpPr/>
          <p:nvPr userDrawn="1"/>
        </p:nvSpPr>
        <p:spPr>
          <a:xfrm>
            <a:off x="8" y="-21304"/>
            <a:ext cx="6334125"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a typeface="+mn-ea"/>
            </a:endParaRPr>
          </a:p>
        </p:txBody>
      </p:sp>
      <p:pic>
        <p:nvPicPr>
          <p:cNvPr id="6" name="image3.png"/>
          <p:cNvPicPr/>
          <p:nvPr userDrawn="1"/>
        </p:nvPicPr>
        <p:blipFill>
          <a:blip r:embed="rId3">
            <a:extLst/>
          </a:blip>
          <a:stretch>
            <a:fillRect/>
          </a:stretch>
        </p:blipFill>
        <p:spPr>
          <a:xfrm>
            <a:off x="646320" y="692697"/>
            <a:ext cx="1800001" cy="734484"/>
          </a:xfrm>
          <a:prstGeom prst="rect">
            <a:avLst/>
          </a:prstGeom>
          <a:ln w="12700">
            <a:miter lim="400000"/>
          </a:ln>
        </p:spPr>
      </p:pic>
      <p:sp>
        <p:nvSpPr>
          <p:cNvPr id="10" name="Subtitle 2"/>
          <p:cNvSpPr>
            <a:spLocks noGrp="1"/>
          </p:cNvSpPr>
          <p:nvPr>
            <p:ph type="subTitle" idx="1"/>
          </p:nvPr>
        </p:nvSpPr>
        <p:spPr>
          <a:xfrm>
            <a:off x="949589" y="4509849"/>
            <a:ext cx="4702541" cy="1112525"/>
          </a:xfrm>
        </p:spPr>
        <p:txBody>
          <a:bodyPr/>
          <a:lstStyle>
            <a:lvl1pPr marL="0" indent="0" algn="l">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949584" y="1551767"/>
            <a:ext cx="3910453"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7" name="TextBox 16"/>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3728181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34" y="1"/>
            <a:ext cx="8820471"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2" name="Shape 7"/>
          <p:cNvSpPr>
            <a:spLocks noGrp="1"/>
          </p:cNvSpPr>
          <p:nvPr>
            <p:ph type="title"/>
          </p:nvPr>
        </p:nvSpPr>
        <p:spPr>
          <a:xfrm>
            <a:off x="949581" y="1551767"/>
            <a:ext cx="6858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4" y="0"/>
            <a:ext cx="323528" cy="6858000"/>
          </a:xfrm>
          <a:prstGeom prst="rect">
            <a:avLst/>
          </a:pr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a typeface="+mn-ea"/>
            </a:endParaRPr>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6312" y="687274"/>
            <a:ext cx="1800000" cy="701014"/>
          </a:xfrm>
          <a:prstGeom prst="rect">
            <a:avLst/>
          </a:prstGeom>
        </p:spPr>
      </p:pic>
      <p:sp>
        <p:nvSpPr>
          <p:cNvPr id="14" name="TextBox 13"/>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949588" y="4509849"/>
            <a:ext cx="6858001" cy="948859"/>
          </a:xfrm>
          <a:noFill/>
        </p:spPr>
        <p:txBody>
          <a:bodyPr/>
          <a:lstStyle>
            <a:lvl1pPr marL="0" indent="0" algn="l">
              <a:buNone/>
              <a:defRPr sz="2400">
                <a:solidFill>
                  <a:schemeClr val="bg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57450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899600" y="2002547"/>
            <a:ext cx="77724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813992" y="4941170"/>
            <a:ext cx="6858000" cy="1655762"/>
          </a:xfrm>
        </p:spPr>
        <p:txBody>
          <a:bodyPr/>
          <a:lstStyle>
            <a:lvl1pPr marL="0" indent="0" algn="r">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34122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23532" y="-1"/>
            <a:ext cx="8820473" cy="6858001"/>
          </a:xfrm>
          <a:prstGeom prst="rect">
            <a:avLst/>
          </a:prstGeom>
          <a:ln w="12700">
            <a:miter lim="400000"/>
          </a:ln>
        </p:spPr>
      </p:pic>
      <p:sp>
        <p:nvSpPr>
          <p:cNvPr id="5" name="Subtitle 2"/>
          <p:cNvSpPr>
            <a:spLocks noGrp="1"/>
          </p:cNvSpPr>
          <p:nvPr>
            <p:ph type="subTitle" idx="1"/>
          </p:nvPr>
        </p:nvSpPr>
        <p:spPr>
          <a:xfrm>
            <a:off x="1813992" y="4941170"/>
            <a:ext cx="6858000" cy="1655762"/>
          </a:xfrm>
        </p:spPr>
        <p:txBody>
          <a:bodyPr/>
          <a:lstStyle>
            <a:lvl1pPr marL="0" indent="0" algn="r">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899600" y="2002547"/>
            <a:ext cx="77724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171446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2"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3"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1184373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28656" y="1482217"/>
            <a:ext cx="3862234" cy="4992328"/>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
        <p:nvSpPr>
          <p:cNvPr id="18" name="Content Placeholder 2"/>
          <p:cNvSpPr>
            <a:spLocks noGrp="1"/>
          </p:cNvSpPr>
          <p:nvPr>
            <p:ph sz="quarter" idx="11"/>
          </p:nvPr>
        </p:nvSpPr>
        <p:spPr>
          <a:xfrm>
            <a:off x="4653123" y="1482217"/>
            <a:ext cx="3862234" cy="4992328"/>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1684276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08BD8CA8-DA42-484A-8C65-92CBA5C05D7E}" type="slidenum">
              <a:rPr lang="en-US"/>
              <a:pPr>
                <a:defRPr/>
              </a:pPr>
              <a:t>‹#›</a:t>
            </a:fld>
            <a:endParaRPr lang="en-US" dirty="0"/>
          </a:p>
        </p:txBody>
      </p:sp>
    </p:spTree>
    <p:extLst>
      <p:ext uri="{BB962C8B-B14F-4D97-AF65-F5344CB8AC3E}">
        <p14:creationId xmlns:p14="http://schemas.microsoft.com/office/powerpoint/2010/main" val="2639605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1"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2"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804949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9"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0"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1372175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11562" y="365134"/>
            <a:ext cx="2791222" cy="1325563"/>
          </a:xfrm>
          <a:prstGeom prst="rect">
            <a:avLst/>
          </a:prstGeom>
        </p:spPr>
        <p:txBody>
          <a:bodyPr vert="horz" lIns="91420" tIns="45711" rIns="91420" bIns="45711"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11562" y="5892614"/>
            <a:ext cx="2791222"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106">
              <a:spcBef>
                <a:spcPts val="300"/>
              </a:spcBef>
              <a:buSzTx/>
              <a:buFontTx/>
              <a:buNone/>
              <a:defRPr sz="1400"/>
            </a:lvl2pPr>
            <a:lvl3pPr marL="0" indent="914210">
              <a:spcBef>
                <a:spcPts val="300"/>
              </a:spcBef>
              <a:buSzTx/>
              <a:buFontTx/>
              <a:buNone/>
              <a:defRPr sz="1400"/>
            </a:lvl3pPr>
            <a:lvl4pPr marL="0" indent="1371316">
              <a:spcBef>
                <a:spcPts val="300"/>
              </a:spcBef>
              <a:buSzTx/>
              <a:buFontTx/>
              <a:buNone/>
              <a:defRPr sz="1400"/>
            </a:lvl4pPr>
            <a:lvl5pPr marL="0" indent="1828421">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546995" y="365126"/>
            <a:ext cx="4968363" cy="6109416"/>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5970476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322288" y="5817261"/>
            <a:ext cx="6427995"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106">
              <a:spcBef>
                <a:spcPts val="300"/>
              </a:spcBef>
              <a:buSzTx/>
              <a:buFontTx/>
              <a:buNone/>
              <a:defRPr sz="1400"/>
            </a:lvl2pPr>
            <a:lvl3pPr marL="0" indent="914210">
              <a:spcBef>
                <a:spcPts val="300"/>
              </a:spcBef>
              <a:buSzTx/>
              <a:buFontTx/>
              <a:buNone/>
              <a:defRPr sz="1400"/>
            </a:lvl3pPr>
            <a:lvl4pPr marL="0" indent="1371316">
              <a:spcBef>
                <a:spcPts val="300"/>
              </a:spcBef>
              <a:buSzTx/>
              <a:buFontTx/>
              <a:buNone/>
              <a:defRPr sz="1400"/>
            </a:lvl4pPr>
            <a:lvl5pPr marL="0" indent="1828421">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322283" y="1499129"/>
            <a:ext cx="6427996"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712294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Main Corp 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14300"/>
            <a:ext cx="9144002" cy="5943600"/>
          </a:xfrm>
          <a:prstGeom prst="rect">
            <a:avLst/>
          </a:prstGeom>
        </p:spPr>
      </p:pic>
      <p:sp>
        <p:nvSpPr>
          <p:cNvPr id="10" name="Rectangle 9"/>
          <p:cNvSpPr/>
          <p:nvPr userDrawn="1"/>
        </p:nvSpPr>
        <p:spPr>
          <a:xfrm>
            <a:off x="1195" y="5686448"/>
            <a:ext cx="9141619" cy="11715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fontAlgn="auto">
              <a:spcBef>
                <a:spcPts val="0"/>
              </a:spcBef>
              <a:spcAft>
                <a:spcPts val="0"/>
              </a:spcAft>
            </a:pPr>
            <a:endParaRPr lang="en-US" sz="1800" b="0">
              <a:solidFill>
                <a:srgbClr val="FFFFFF"/>
              </a:solidFill>
              <a:latin typeface="Arial"/>
            </a:endParaRPr>
          </a:p>
        </p:txBody>
      </p:sp>
      <p:sp>
        <p:nvSpPr>
          <p:cNvPr id="11" name="Slide Number Placeholder 1"/>
          <p:cNvSpPr txBox="1">
            <a:spLocks/>
          </p:cNvSpPr>
          <p:nvPr userDrawn="1"/>
        </p:nvSpPr>
        <p:spPr>
          <a:xfrm>
            <a:off x="7048400" y="6599509"/>
            <a:ext cx="1911249" cy="268287"/>
          </a:xfrm>
          <a:prstGeom prst="rect">
            <a:avLst/>
          </a:prstGeom>
        </p:spPr>
        <p:txBody>
          <a:bodyPr lIns="121873" tIns="60936" rIns="121873" bIns="60936"/>
          <a:lstStyle>
            <a:lvl1pPr>
              <a:defRPr sz="800"/>
            </a:lvl1pPr>
          </a:lstStyle>
          <a:p>
            <a:pPr algn="r" defTabSz="1218733" fontAlgn="auto">
              <a:spcBef>
                <a:spcPts val="0"/>
              </a:spcBef>
              <a:spcAft>
                <a:spcPts val="0"/>
              </a:spcAft>
              <a:defRPr/>
            </a:pPr>
            <a:r>
              <a:rPr lang="en-US" b="0" dirty="0">
                <a:solidFill>
                  <a:srgbClr val="FFFFFF">
                    <a:lumMod val="50000"/>
                  </a:srgbClr>
                </a:solidFill>
                <a:latin typeface="Arial"/>
                <a:ea typeface="+mn-ea"/>
              </a:rPr>
              <a:t>©  2017 Bentley Systems, Incorporated</a:t>
            </a:r>
          </a:p>
          <a:p>
            <a:pPr defTabSz="1218733" fontAlgn="auto">
              <a:spcBef>
                <a:spcPts val="0"/>
              </a:spcBef>
              <a:spcAft>
                <a:spcPts val="0"/>
              </a:spcAft>
              <a:defRPr/>
            </a:pPr>
            <a:endParaRPr lang="en-US" sz="1100" b="0" dirty="0">
              <a:solidFill>
                <a:srgbClr val="FFFFFF">
                  <a:lumMod val="65000"/>
                </a:srgbClr>
              </a:solidFill>
              <a:latin typeface="Arial"/>
              <a:ea typeface="+mn-ea"/>
            </a:endParaRPr>
          </a:p>
        </p:txBody>
      </p:sp>
      <p:sp>
        <p:nvSpPr>
          <p:cNvPr id="12" name="Rectangle 11"/>
          <p:cNvSpPr/>
          <p:nvPr userDrawn="1"/>
        </p:nvSpPr>
        <p:spPr>
          <a:xfrm>
            <a:off x="4" y="3273009"/>
            <a:ext cx="9141619" cy="2413439"/>
          </a:xfrm>
          <a:prstGeom prst="rect">
            <a:avLst/>
          </a:prstGeom>
          <a:gradFill>
            <a:gsLst>
              <a:gs pos="0">
                <a:srgbClr val="000000">
                  <a:alpha val="0"/>
                </a:srgbClr>
              </a:gs>
              <a:gs pos="100000">
                <a:srgbClr val="000000">
                  <a:alpha val="9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fontAlgn="auto">
              <a:spcBef>
                <a:spcPts val="0"/>
              </a:spcBef>
              <a:spcAft>
                <a:spcPts val="0"/>
              </a:spcAft>
            </a:pPr>
            <a:endParaRPr lang="en-US" sz="1800" b="0">
              <a:solidFill>
                <a:srgbClr val="FFFFFF"/>
              </a:solidFill>
              <a:latin typeface="Arial"/>
            </a:endParaRPr>
          </a:p>
        </p:txBody>
      </p:sp>
      <p:pic>
        <p:nvPicPr>
          <p:cNvPr id="13" name="Picture 12" descr="Box_InnerShad.png"/>
          <p:cNvPicPr>
            <a:picLocks noChangeAspect="1"/>
          </p:cNvPicPr>
          <p:nvPr userDrawn="1"/>
        </p:nvPicPr>
        <p:blipFill>
          <a:blip r:embed="rId3">
            <a:alphaModFix amt="48000"/>
            <a:extLst>
              <a:ext uri="{28A0092B-C50C-407E-A947-70E740481C1C}">
                <a14:useLocalDpi xmlns:a14="http://schemas.microsoft.com/office/drawing/2010/main" val="0"/>
              </a:ext>
            </a:extLst>
          </a:blip>
          <a:stretch>
            <a:fillRect/>
          </a:stretch>
        </p:blipFill>
        <p:spPr>
          <a:xfrm>
            <a:off x="1195" y="5734016"/>
            <a:ext cx="9141619" cy="404069"/>
          </a:xfrm>
          <a:prstGeom prst="rect">
            <a:avLst/>
          </a:prstGeom>
        </p:spPr>
      </p:pic>
      <p:sp>
        <p:nvSpPr>
          <p:cNvPr id="14" name="Rectangle 13"/>
          <p:cNvSpPr/>
          <p:nvPr userDrawn="1"/>
        </p:nvSpPr>
        <p:spPr>
          <a:xfrm>
            <a:off x="1195" y="7"/>
            <a:ext cx="9141619" cy="4273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0" tIns="45711" rIns="91420" bIns="45711" rtlCol="0" anchor="ctr"/>
          <a:lstStyle/>
          <a:p>
            <a:pPr algn="ctr" fontAlgn="auto">
              <a:spcBef>
                <a:spcPts val="0"/>
              </a:spcBef>
              <a:spcAft>
                <a:spcPts val="0"/>
              </a:spcAft>
            </a:pPr>
            <a:endParaRPr lang="en-US" sz="1800" b="0">
              <a:solidFill>
                <a:srgbClr val="FFFFFF"/>
              </a:solidFill>
              <a:latin typeface="Arial"/>
            </a:endParaRP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31076" y="5858392"/>
            <a:ext cx="1484327" cy="459184"/>
          </a:xfrm>
          <a:prstGeom prst="rect">
            <a:avLst/>
          </a:prstGeom>
        </p:spPr>
      </p:pic>
      <p:grpSp>
        <p:nvGrpSpPr>
          <p:cNvPr id="16" name="Group 15"/>
          <p:cNvGrpSpPr/>
          <p:nvPr userDrawn="1"/>
        </p:nvGrpSpPr>
        <p:grpSpPr>
          <a:xfrm>
            <a:off x="3" y="427310"/>
            <a:ext cx="9142811" cy="407515"/>
            <a:chOff x="-1" y="695590"/>
            <a:chExt cx="12190414" cy="407515"/>
          </a:xfrm>
        </p:grpSpPr>
        <p:pic>
          <p:nvPicPr>
            <p:cNvPr id="17" name="Picture 16" descr="Box_InnerShad.png"/>
            <p:cNvPicPr>
              <a:picLocks noChangeAspect="1"/>
            </p:cNvPicPr>
            <p:nvPr userDrawn="1"/>
          </p:nvPicPr>
          <p:blipFill>
            <a:blip r:embed="rId3">
              <a:alphaModFix amt="48000"/>
              <a:extLst>
                <a:ext uri="{28A0092B-C50C-407E-A947-70E740481C1C}">
                  <a14:useLocalDpi xmlns:a14="http://schemas.microsoft.com/office/drawing/2010/main" val="0"/>
                </a:ext>
              </a:extLst>
            </a:blip>
            <a:stretch>
              <a:fillRect/>
            </a:stretch>
          </p:blipFill>
          <p:spPr>
            <a:xfrm>
              <a:off x="1588" y="698090"/>
              <a:ext cx="12188825" cy="404069"/>
            </a:xfrm>
            <a:prstGeom prst="rect">
              <a:avLst/>
            </a:prstGeom>
          </p:spPr>
        </p:pic>
        <p:pic>
          <p:nvPicPr>
            <p:cNvPr id="18" name="Picture 17" descr="Box_InnerShad.png"/>
            <p:cNvPicPr>
              <a:picLocks noChangeAspect="1"/>
            </p:cNvPicPr>
            <p:nvPr userDrawn="1"/>
          </p:nvPicPr>
          <p:blipFill>
            <a:blip r:embed="rId3">
              <a:alphaModFix amt="48000"/>
              <a:extLst>
                <a:ext uri="{28A0092B-C50C-407E-A947-70E740481C1C}">
                  <a14:useLocalDpi xmlns:a14="http://schemas.microsoft.com/office/drawing/2010/main" val="0"/>
                </a:ext>
              </a:extLst>
            </a:blip>
            <a:stretch>
              <a:fillRect/>
            </a:stretch>
          </p:blipFill>
          <p:spPr>
            <a:xfrm>
              <a:off x="1588" y="699036"/>
              <a:ext cx="12188825" cy="404069"/>
            </a:xfrm>
            <a:prstGeom prst="rect">
              <a:avLst/>
            </a:prstGeom>
          </p:spPr>
        </p:pic>
        <p:pic>
          <p:nvPicPr>
            <p:cNvPr id="19" name="Picture 18" descr="Box_InnerShad.png"/>
            <p:cNvPicPr>
              <a:picLocks noChangeAspect="1"/>
            </p:cNvPicPr>
            <p:nvPr userDrawn="1"/>
          </p:nvPicPr>
          <p:blipFill>
            <a:blip r:embed="rId3">
              <a:alphaModFix amt="48000"/>
              <a:extLst>
                <a:ext uri="{28A0092B-C50C-407E-A947-70E740481C1C}">
                  <a14:useLocalDpi xmlns:a14="http://schemas.microsoft.com/office/drawing/2010/main" val="0"/>
                </a:ext>
              </a:extLst>
            </a:blip>
            <a:stretch>
              <a:fillRect/>
            </a:stretch>
          </p:blipFill>
          <p:spPr>
            <a:xfrm>
              <a:off x="-1" y="695590"/>
              <a:ext cx="12188825" cy="404069"/>
            </a:xfrm>
            <a:prstGeom prst="rect">
              <a:avLst/>
            </a:prstGeom>
          </p:spPr>
        </p:pic>
      </p:grpSp>
      <p:sp>
        <p:nvSpPr>
          <p:cNvPr id="2" name="Title 1"/>
          <p:cNvSpPr>
            <a:spLocks noGrp="1"/>
          </p:cNvSpPr>
          <p:nvPr>
            <p:ph type="ctrTitle"/>
          </p:nvPr>
        </p:nvSpPr>
        <p:spPr>
          <a:xfrm>
            <a:off x="294894" y="4041648"/>
            <a:ext cx="8558784" cy="1563624"/>
          </a:xfrm>
        </p:spPr>
        <p:txBody>
          <a:bodyPr lIns="0" tIns="63994" rIns="118847" bIns="63994" anchor="b">
            <a:norm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94894" y="5852162"/>
            <a:ext cx="6542532" cy="731520"/>
          </a:xfrm>
        </p:spPr>
        <p:txBody>
          <a:bodyPr lIns="0" tIns="63994" rIns="118847" bIns="63994">
            <a:normAutofit/>
          </a:bodyPr>
          <a:lstStyle>
            <a:lvl1pPr marL="0" indent="0" algn="l">
              <a:buNone/>
              <a:defRPr sz="2200">
                <a:solidFill>
                  <a:schemeClr val="accent1"/>
                </a:solidFill>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dirty="0"/>
              <a:t>Click to edit Master subtitle style</a:t>
            </a:r>
          </a:p>
        </p:txBody>
      </p:sp>
    </p:spTree>
    <p:extLst>
      <p:ext uri="{BB962C8B-B14F-4D97-AF65-F5344CB8AC3E}">
        <p14:creationId xmlns:p14="http://schemas.microsoft.com/office/powerpoint/2010/main" val="18345553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Body - Title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41331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Body - Title +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48" y="1444752"/>
            <a:ext cx="396392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86884" y="1444752"/>
            <a:ext cx="396392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43294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dy - Title + 1 Content / 1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4048" y="1444752"/>
            <a:ext cx="396392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p:cNvSpPr>
            <a:spLocks noGrp="1"/>
          </p:cNvSpPr>
          <p:nvPr>
            <p:ph type="pic" sz="quarter" idx="10" hasCustomPrompt="1"/>
          </p:nvPr>
        </p:nvSpPr>
        <p:spPr>
          <a:xfrm>
            <a:off x="4789520" y="1447800"/>
            <a:ext cx="3961368" cy="4648200"/>
          </a:xfrm>
          <a:solidFill>
            <a:schemeClr val="bg2">
              <a:lumMod val="40000"/>
              <a:lumOff val="60000"/>
            </a:schemeClr>
          </a:solidFill>
        </p:spPr>
        <p:txBody>
          <a:bodyPr bIns="974987" anchor="ctr" anchorCtr="1"/>
          <a:lstStyle>
            <a:lvl1pPr marL="0" indent="0">
              <a:buNone/>
              <a:defRPr baseline="0"/>
            </a:lvl1pPr>
          </a:lstStyle>
          <a:p>
            <a:r>
              <a:rPr lang="en-US" dirty="0"/>
              <a:t>Graphic / Photo</a:t>
            </a:r>
          </a:p>
        </p:txBody>
      </p:sp>
    </p:spTree>
    <p:extLst>
      <p:ext uri="{BB962C8B-B14F-4D97-AF65-F5344CB8AC3E}">
        <p14:creationId xmlns:p14="http://schemas.microsoft.com/office/powerpoint/2010/main" val="171269992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dy - Title + 1 Graphic / 1 Content Graphic / 1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4786884" y="1444752"/>
            <a:ext cx="3963924" cy="464515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p:cNvSpPr>
            <a:spLocks noGrp="1"/>
          </p:cNvSpPr>
          <p:nvPr>
            <p:ph type="pic" sz="quarter" idx="10" hasCustomPrompt="1"/>
          </p:nvPr>
        </p:nvSpPr>
        <p:spPr>
          <a:xfrm>
            <a:off x="380901" y="1447800"/>
            <a:ext cx="3961368" cy="4648200"/>
          </a:xfrm>
          <a:solidFill>
            <a:schemeClr val="bg2">
              <a:lumMod val="40000"/>
              <a:lumOff val="60000"/>
            </a:schemeClr>
          </a:solidFill>
        </p:spPr>
        <p:txBody>
          <a:bodyPr bIns="974987" anchor="ctr" anchorCtr="1"/>
          <a:lstStyle>
            <a:lvl1pPr marL="0" indent="0">
              <a:buNone/>
              <a:defRPr baseline="0"/>
            </a:lvl1pPr>
          </a:lstStyle>
          <a:p>
            <a:r>
              <a:rPr lang="en-US" dirty="0"/>
              <a:t>Graphic / Photo</a:t>
            </a:r>
          </a:p>
        </p:txBody>
      </p:sp>
    </p:spTree>
    <p:extLst>
      <p:ext uri="{BB962C8B-B14F-4D97-AF65-F5344CB8AC3E}">
        <p14:creationId xmlns:p14="http://schemas.microsoft.com/office/powerpoint/2010/main" val="199814845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Body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5705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6"/>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9"/>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5" name="Rectangle 6"/>
          <p:cNvSpPr>
            <a:spLocks noGrp="1" noChangeArrowheads="1"/>
          </p:cNvSpPr>
          <p:nvPr>
            <p:ph type="sldNum" sz="quarter" idx="11"/>
          </p:nvPr>
        </p:nvSpPr>
        <p:spPr>
          <a:ln/>
        </p:spPr>
        <p:txBody>
          <a:bodyPr/>
          <a:lstStyle>
            <a:lvl1pPr>
              <a:defRPr/>
            </a:lvl1pPr>
          </a:lstStyle>
          <a:p>
            <a:pPr>
              <a:defRPr/>
            </a:pPr>
            <a:fld id="{D05BCBD8-8BAC-44FF-BE88-B3175AA249A6}" type="slidenum">
              <a:rPr lang="en-US"/>
              <a:pPr>
                <a:defRPr/>
              </a:pPr>
              <a:t>‹#›</a:t>
            </a:fld>
            <a:endParaRPr lang="en-US" dirty="0"/>
          </a:p>
        </p:txBody>
      </p:sp>
    </p:spTree>
    <p:extLst>
      <p:ext uri="{BB962C8B-B14F-4D97-AF65-F5344CB8AC3E}">
        <p14:creationId xmlns:p14="http://schemas.microsoft.com/office/powerpoint/2010/main" val="1242997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ody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230715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slide Environment &amp; sustainability">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565" y="-11111"/>
            <a:ext cx="8707437" cy="6534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5"/>
          <p:cNvSpPr>
            <a:spLocks/>
          </p:cNvSpPr>
          <p:nvPr userDrawn="1"/>
        </p:nvSpPr>
        <p:spPr bwMode="auto">
          <a:xfrm>
            <a:off x="-6350" y="-11111"/>
            <a:ext cx="439738" cy="6858001"/>
          </a:xfrm>
          <a:custGeom>
            <a:avLst/>
            <a:gdLst>
              <a:gd name="T0" fmla="*/ 0 w 419042"/>
              <a:gd name="T1" fmla="*/ 0 h 6841178"/>
              <a:gd name="T2" fmla="*/ 439738 w 419042"/>
              <a:gd name="T3" fmla="*/ 0 h 6841178"/>
              <a:gd name="T4" fmla="*/ 439738 w 419042"/>
              <a:gd name="T5" fmla="*/ 6858001 h 6841178"/>
              <a:gd name="T6" fmla="*/ 3966 w 419042"/>
              <a:gd name="T7" fmla="*/ 6854216 h 6841178"/>
              <a:gd name="T8" fmla="*/ 0 w 419042"/>
              <a:gd name="T9" fmla="*/ 0 h 6841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9042" h="6841178">
                <a:moveTo>
                  <a:pt x="0" y="0"/>
                </a:moveTo>
                <a:lnTo>
                  <a:pt x="419042" y="0"/>
                </a:lnTo>
                <a:lnTo>
                  <a:pt x="419042" y="6841178"/>
                </a:lnTo>
                <a:lnTo>
                  <a:pt x="3779" y="6837400"/>
                </a:lnTo>
                <a:cubicBezTo>
                  <a:pt x="2519" y="4558267"/>
                  <a:pt x="1260" y="2279133"/>
                  <a:pt x="0" y="0"/>
                </a:cubicBezTo>
                <a:close/>
              </a:path>
            </a:pathLst>
          </a:custGeom>
          <a:solidFill>
            <a:schemeClr val="accent1"/>
          </a:solidFill>
          <a:ln>
            <a:noFill/>
          </a:ln>
          <a:effectLst>
            <a:outerShdw blurRad="63500" sx="999" sy="999" rotWithShape="0">
              <a:srgbClr val="000000"/>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sp>
        <p:nvSpPr>
          <p:cNvPr id="8" name="Right Triangle 6"/>
          <p:cNvSpPr>
            <a:spLocks/>
          </p:cNvSpPr>
          <p:nvPr userDrawn="1"/>
        </p:nvSpPr>
        <p:spPr bwMode="auto">
          <a:xfrm>
            <a:off x="-20638" y="2203450"/>
            <a:ext cx="9164638" cy="4351338"/>
          </a:xfrm>
          <a:custGeom>
            <a:avLst/>
            <a:gdLst>
              <a:gd name="T0" fmla="*/ 0 w 9619709"/>
              <a:gd name="T1" fmla="*/ 4351338 h 4651718"/>
              <a:gd name="T2" fmla="*/ 7200 w 9619709"/>
              <a:gd name="T3" fmla="*/ 0 h 4651718"/>
              <a:gd name="T4" fmla="*/ 9164638 w 9619709"/>
              <a:gd name="T5" fmla="*/ 4344270 h 4651718"/>
              <a:gd name="T6" fmla="*/ 0 w 9619709"/>
              <a:gd name="T7" fmla="*/ 4351338 h 46517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9709" h="4651718">
                <a:moveTo>
                  <a:pt x="0" y="4651718"/>
                </a:moveTo>
                <a:lnTo>
                  <a:pt x="7557" y="0"/>
                </a:lnTo>
                <a:lnTo>
                  <a:pt x="9619709" y="4644160"/>
                </a:lnTo>
                <a:lnTo>
                  <a:pt x="0" y="4651718"/>
                </a:lnTo>
                <a:close/>
              </a:path>
            </a:pathLst>
          </a:custGeom>
          <a:solidFill>
            <a:srgbClr val="848484">
              <a:alpha val="59999"/>
            </a:srgbClr>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sp>
        <p:nvSpPr>
          <p:cNvPr id="9" name="Rectangle 10"/>
          <p:cNvSpPr>
            <a:spLocks/>
          </p:cNvSpPr>
          <p:nvPr userDrawn="1"/>
        </p:nvSpPr>
        <p:spPr bwMode="auto">
          <a:xfrm>
            <a:off x="-20635" y="2176469"/>
            <a:ext cx="457201" cy="4695825"/>
          </a:xfrm>
          <a:custGeom>
            <a:avLst/>
            <a:gdLst>
              <a:gd name="T0" fmla="*/ 793 w 457391"/>
              <a:gd name="T1" fmla="*/ 0 h 4696238"/>
              <a:gd name="T2" fmla="*/ 453029 w 457391"/>
              <a:gd name="T3" fmla="*/ 254420 h 4696238"/>
              <a:gd name="T4" fmla="*/ 457201 w 457391"/>
              <a:gd name="T5" fmla="*/ 4695825 h 4696238"/>
              <a:gd name="T6" fmla="*/ 5211 w 457391"/>
              <a:gd name="T7" fmla="*/ 4695433 h 4696238"/>
              <a:gd name="T8" fmla="*/ 793 w 457391"/>
              <a:gd name="T9" fmla="*/ 0 h 4696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391" h="4696238">
                <a:moveTo>
                  <a:pt x="793" y="0"/>
                </a:moveTo>
                <a:lnTo>
                  <a:pt x="453217" y="254442"/>
                </a:lnTo>
                <a:cubicBezTo>
                  <a:pt x="455868" y="1747164"/>
                  <a:pt x="454740" y="3203516"/>
                  <a:pt x="457391" y="4696238"/>
                </a:cubicBezTo>
                <a:lnTo>
                  <a:pt x="5213" y="4695844"/>
                </a:lnTo>
                <a:cubicBezTo>
                  <a:pt x="9171" y="3126259"/>
                  <a:pt x="-3165" y="1569585"/>
                  <a:pt x="793" y="0"/>
                </a:cubicBezTo>
                <a:close/>
              </a:path>
            </a:pathLst>
          </a:custGeom>
          <a:gradFill rotWithShape="1">
            <a:gsLst>
              <a:gs pos="0">
                <a:srgbClr val="FFB280"/>
              </a:gs>
              <a:gs pos="35001">
                <a:srgbClr val="FFC7A6"/>
              </a:gs>
              <a:gs pos="100000">
                <a:srgbClr val="FFE8DA"/>
              </a:gs>
            </a:gsLst>
            <a:lin ang="16200000" scaled="1"/>
          </a:gra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pic>
        <p:nvPicPr>
          <p:cNvPr id="10"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5127" y="292106"/>
            <a:ext cx="1079500"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 Placeholder 15"/>
          <p:cNvSpPr>
            <a:spLocks noGrp="1"/>
          </p:cNvSpPr>
          <p:nvPr>
            <p:ph type="body" sz="quarter" idx="14"/>
          </p:nvPr>
        </p:nvSpPr>
        <p:spPr>
          <a:xfrm rot="16200000">
            <a:off x="-1001773" y="915615"/>
            <a:ext cx="2493444" cy="468000"/>
          </a:xfrm>
          <a:prstGeom prst="rect">
            <a:avLst/>
          </a:prstGeom>
        </p:spPr>
        <p:txBody>
          <a:bodyPr wrap="square" lIns="91420" tIns="45711" rIns="91420" bIns="45711" spcCol="287940">
            <a:normAutofit/>
          </a:bodyPr>
          <a:lstStyle>
            <a:lvl1pPr marL="0" indent="0" algn="l">
              <a:buNone/>
              <a:defRPr sz="1000" b="1" spc="0" baseline="0">
                <a:solidFill>
                  <a:schemeClr val="bg1"/>
                </a:solidFill>
                <a:latin typeface="Arial" pitchFamily="34" charset="0"/>
                <a:cs typeface="Arial" pitchFamily="34" charset="0"/>
              </a:defRPr>
            </a:lvl1pPr>
          </a:lstStyle>
          <a:p>
            <a:pPr lvl="0"/>
            <a:r>
              <a:rPr lang="en-US"/>
              <a:t>Click to edit Master text styles</a:t>
            </a:r>
          </a:p>
        </p:txBody>
      </p:sp>
      <p:sp>
        <p:nvSpPr>
          <p:cNvPr id="19" name="Text Placeholder 15"/>
          <p:cNvSpPr>
            <a:spLocks noGrp="1"/>
          </p:cNvSpPr>
          <p:nvPr>
            <p:ph type="body" sz="quarter" idx="11"/>
          </p:nvPr>
        </p:nvSpPr>
        <p:spPr>
          <a:xfrm rot="16200000">
            <a:off x="-1624820" y="4003500"/>
            <a:ext cx="3816759" cy="422227"/>
          </a:xfrm>
          <a:prstGeom prst="rect">
            <a:avLst/>
          </a:prstGeom>
          <a:solidFill>
            <a:schemeClr val="lt1">
              <a:alpha val="0"/>
            </a:schemeClr>
          </a:solidFill>
          <a:ln>
            <a:noFill/>
          </a:ln>
        </p:spPr>
        <p:style>
          <a:lnRef idx="2">
            <a:schemeClr val="accent1"/>
          </a:lnRef>
          <a:fillRef idx="1">
            <a:schemeClr val="lt1"/>
          </a:fillRef>
          <a:effectRef idx="0">
            <a:schemeClr val="accent1"/>
          </a:effectRef>
          <a:fontRef idx="none"/>
        </p:style>
        <p:txBody>
          <a:bodyPr wrap="square" lIns="91420" tIns="45711" rIns="91420" bIns="45711" spcCol="287940">
            <a:normAutofit/>
          </a:bodyPr>
          <a:lstStyle>
            <a:lvl1pPr marL="0" indent="0" algn="r">
              <a:buNone/>
              <a:defRPr sz="1200" b="1" spc="0" baseline="0">
                <a:solidFill>
                  <a:schemeClr val="accent1"/>
                </a:solidFill>
                <a:latin typeface="Arial" pitchFamily="34" charset="0"/>
                <a:cs typeface="Arial" pitchFamily="34" charset="0"/>
              </a:defRPr>
            </a:lvl1pPr>
          </a:lstStyle>
          <a:p>
            <a:pPr lvl="0"/>
            <a:r>
              <a:rPr lang="en-US"/>
              <a:t>Click to edit Master text styles</a:t>
            </a:r>
          </a:p>
        </p:txBody>
      </p:sp>
      <p:sp>
        <p:nvSpPr>
          <p:cNvPr id="16" name="Text Placeholder 15"/>
          <p:cNvSpPr>
            <a:spLocks noGrp="1"/>
          </p:cNvSpPr>
          <p:nvPr>
            <p:ph type="body" sz="quarter" idx="12"/>
          </p:nvPr>
        </p:nvSpPr>
        <p:spPr>
          <a:xfrm>
            <a:off x="432995" y="4082053"/>
            <a:ext cx="6097281" cy="1323431"/>
          </a:xfrm>
          <a:prstGeom prst="rect">
            <a:avLst/>
          </a:prstGeom>
        </p:spPr>
        <p:txBody>
          <a:bodyPr wrap="square" lIns="0" tIns="215956" rIns="0" bIns="0" spcCol="287940">
            <a:noAutofit/>
          </a:bodyPr>
          <a:lstStyle>
            <a:lvl1pPr marL="0" indent="0">
              <a:lnSpc>
                <a:spcPts val="5500"/>
              </a:lnSpc>
              <a:buNone/>
              <a:defRPr sz="3200" b="1" spc="0" baseline="0">
                <a:solidFill>
                  <a:schemeClr val="bg1"/>
                </a:solidFill>
                <a:latin typeface="Arial" pitchFamily="34" charset="0"/>
                <a:cs typeface="Arial" pitchFamily="34" charset="0"/>
              </a:defRPr>
            </a:lvl1pPr>
          </a:lstStyle>
          <a:p>
            <a:pPr lvl="0"/>
            <a:r>
              <a:rPr lang="en-US"/>
              <a:t>Click to edit Master text styles</a:t>
            </a:r>
          </a:p>
          <a:p>
            <a:pPr lvl="1"/>
            <a:r>
              <a:rPr lang="en-US"/>
              <a:t>Second level</a:t>
            </a:r>
          </a:p>
        </p:txBody>
      </p:sp>
      <p:sp>
        <p:nvSpPr>
          <p:cNvPr id="17" name="Text Placeholder 15"/>
          <p:cNvSpPr>
            <a:spLocks noGrp="1"/>
          </p:cNvSpPr>
          <p:nvPr>
            <p:ph type="body" sz="quarter" idx="13"/>
          </p:nvPr>
        </p:nvSpPr>
        <p:spPr>
          <a:xfrm>
            <a:off x="488634" y="5479696"/>
            <a:ext cx="4892572" cy="1044000"/>
          </a:xfrm>
          <a:prstGeom prst="rect">
            <a:avLst/>
          </a:prstGeom>
        </p:spPr>
        <p:txBody>
          <a:bodyPr wrap="square" lIns="0" tIns="0" rIns="0" bIns="0" spcCol="287940">
            <a:noAutofit/>
          </a:bodyPr>
          <a:lstStyle>
            <a:lvl1pPr marL="0" indent="0">
              <a:lnSpc>
                <a:spcPts val="4250"/>
              </a:lnSpc>
              <a:buNone/>
              <a:defRPr sz="2400" b="1" spc="0" baseline="0">
                <a:solidFill>
                  <a:schemeClr val="bg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525835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4"/>
          </p:nvPr>
        </p:nvSpPr>
        <p:spPr>
          <a:xfrm>
            <a:off x="500065" y="1458919"/>
            <a:ext cx="8178800" cy="4664075"/>
          </a:xfrm>
          <a:prstGeom prst="rect">
            <a:avLst/>
          </a:prstGeom>
        </p:spPr>
        <p:txBody>
          <a:bodyPr lIns="91420" tIns="45711" rIns="91420" bIns="45711"/>
          <a:lstStyle>
            <a:lvl1pPr marL="342829" indent="-342829">
              <a:buFont typeface="Wingdings" pitchFamily="2" charset="2"/>
              <a:buChar char="§"/>
              <a:defRPr>
                <a:latin typeface="Arial" pitchFamily="34" charset="0"/>
                <a:cs typeface="Arial" pitchFamily="34" charset="0"/>
              </a:defRPr>
            </a:lvl1pPr>
            <a:lvl2pPr>
              <a:defRPr>
                <a:latin typeface="Arial" pitchFamily="34" charset="0"/>
                <a:cs typeface="Arial" pitchFamily="34" charset="0"/>
              </a:defRPr>
            </a:lvl2pPr>
            <a:lvl3pPr marL="1142764" indent="-228553">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795904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179"/>
            <a:ext cx="9144000" cy="6469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Parallelogram 1"/>
          <p:cNvSpPr/>
          <p:nvPr userDrawn="1"/>
        </p:nvSpPr>
        <p:spPr>
          <a:xfrm>
            <a:off x="1592" y="-1588"/>
            <a:ext cx="7519987" cy="6473826"/>
          </a:xfrm>
          <a:custGeom>
            <a:avLst/>
            <a:gdLst>
              <a:gd name="connsiteX0" fmla="*/ 0 w 8444527"/>
              <a:gd name="connsiteY0" fmla="*/ 3425253 h 6850506"/>
              <a:gd name="connsiteX1" fmla="*/ 1712627 w 8444527"/>
              <a:gd name="connsiteY1" fmla="*/ 2 h 6850506"/>
              <a:gd name="connsiteX2" fmla="*/ 6731901 w 8444527"/>
              <a:gd name="connsiteY2" fmla="*/ 2 h 6850506"/>
              <a:gd name="connsiteX3" fmla="*/ 8444527 w 8444527"/>
              <a:gd name="connsiteY3" fmla="*/ 3425253 h 6850506"/>
              <a:gd name="connsiteX4" fmla="*/ 6731901 w 8444527"/>
              <a:gd name="connsiteY4" fmla="*/ 6850504 h 6850506"/>
              <a:gd name="connsiteX5" fmla="*/ 1712627 w 8444527"/>
              <a:gd name="connsiteY5" fmla="*/ 6850504 h 6850506"/>
              <a:gd name="connsiteX6" fmla="*/ 0 w 8444527"/>
              <a:gd name="connsiteY6" fmla="*/ 3425253 h 6850506"/>
              <a:gd name="connsiteX0" fmla="*/ 0 w 8429537"/>
              <a:gd name="connsiteY0" fmla="*/ 6865494 h 6865494"/>
              <a:gd name="connsiteX1" fmla="*/ 1697637 w 8429537"/>
              <a:gd name="connsiteY1" fmla="*/ 0 h 6865494"/>
              <a:gd name="connsiteX2" fmla="*/ 6716911 w 8429537"/>
              <a:gd name="connsiteY2" fmla="*/ 0 h 6865494"/>
              <a:gd name="connsiteX3" fmla="*/ 8429537 w 8429537"/>
              <a:gd name="connsiteY3" fmla="*/ 3425251 h 6865494"/>
              <a:gd name="connsiteX4" fmla="*/ 6716911 w 8429537"/>
              <a:gd name="connsiteY4" fmla="*/ 6850502 h 6865494"/>
              <a:gd name="connsiteX5" fmla="*/ 1697637 w 8429537"/>
              <a:gd name="connsiteY5" fmla="*/ 6850502 h 6865494"/>
              <a:gd name="connsiteX6" fmla="*/ 0 w 8429537"/>
              <a:gd name="connsiteY6" fmla="*/ 6865494 h 6865494"/>
              <a:gd name="connsiteX0" fmla="*/ 0 w 8429537"/>
              <a:gd name="connsiteY0" fmla="*/ 6865494 h 6865494"/>
              <a:gd name="connsiteX1" fmla="*/ 3271604 w 8429537"/>
              <a:gd name="connsiteY1" fmla="*/ 1446551 h 6865494"/>
              <a:gd name="connsiteX2" fmla="*/ 6716911 w 8429537"/>
              <a:gd name="connsiteY2" fmla="*/ 0 h 6865494"/>
              <a:gd name="connsiteX3" fmla="*/ 8429537 w 8429537"/>
              <a:gd name="connsiteY3" fmla="*/ 3425251 h 6865494"/>
              <a:gd name="connsiteX4" fmla="*/ 6716911 w 8429537"/>
              <a:gd name="connsiteY4" fmla="*/ 6850502 h 6865494"/>
              <a:gd name="connsiteX5" fmla="*/ 1697637 w 8429537"/>
              <a:gd name="connsiteY5" fmla="*/ 6850502 h 6865494"/>
              <a:gd name="connsiteX6" fmla="*/ 0 w 8429537"/>
              <a:gd name="connsiteY6" fmla="*/ 6865494 h 6865494"/>
              <a:gd name="connsiteX0" fmla="*/ 0 w 8429537"/>
              <a:gd name="connsiteY0" fmla="*/ 6880484 h 6880484"/>
              <a:gd name="connsiteX1" fmla="*/ 3473971 w 8429537"/>
              <a:gd name="connsiteY1" fmla="*/ 0 h 6880484"/>
              <a:gd name="connsiteX2" fmla="*/ 6716911 w 8429537"/>
              <a:gd name="connsiteY2" fmla="*/ 14990 h 6880484"/>
              <a:gd name="connsiteX3" fmla="*/ 8429537 w 8429537"/>
              <a:gd name="connsiteY3" fmla="*/ 3440241 h 6880484"/>
              <a:gd name="connsiteX4" fmla="*/ 6716911 w 8429537"/>
              <a:gd name="connsiteY4" fmla="*/ 6865492 h 6880484"/>
              <a:gd name="connsiteX5" fmla="*/ 1697637 w 8429537"/>
              <a:gd name="connsiteY5" fmla="*/ 6865492 h 6880484"/>
              <a:gd name="connsiteX6" fmla="*/ 0 w 8429537"/>
              <a:gd name="connsiteY6" fmla="*/ 6880484 h 6880484"/>
              <a:gd name="connsiteX0" fmla="*/ 0 w 8429537"/>
              <a:gd name="connsiteY0" fmla="*/ 6880484 h 6880484"/>
              <a:gd name="connsiteX1" fmla="*/ 3473971 w 8429537"/>
              <a:gd name="connsiteY1" fmla="*/ 0 h 6880484"/>
              <a:gd name="connsiteX2" fmla="*/ 7271547 w 8429537"/>
              <a:gd name="connsiteY2" fmla="*/ 7495 h 6880484"/>
              <a:gd name="connsiteX3" fmla="*/ 8429537 w 8429537"/>
              <a:gd name="connsiteY3" fmla="*/ 3440241 h 6880484"/>
              <a:gd name="connsiteX4" fmla="*/ 6716911 w 8429537"/>
              <a:gd name="connsiteY4" fmla="*/ 6865492 h 6880484"/>
              <a:gd name="connsiteX5" fmla="*/ 1697637 w 8429537"/>
              <a:gd name="connsiteY5" fmla="*/ 6865492 h 6880484"/>
              <a:gd name="connsiteX6" fmla="*/ 0 w 8429537"/>
              <a:gd name="connsiteY6" fmla="*/ 6880484 h 6880484"/>
              <a:gd name="connsiteX0" fmla="*/ 0 w 7271547"/>
              <a:gd name="connsiteY0" fmla="*/ 6880484 h 6880484"/>
              <a:gd name="connsiteX1" fmla="*/ 3473971 w 7271547"/>
              <a:gd name="connsiteY1" fmla="*/ 0 h 6880484"/>
              <a:gd name="connsiteX2" fmla="*/ 7271547 w 7271547"/>
              <a:gd name="connsiteY2" fmla="*/ 7495 h 6880484"/>
              <a:gd name="connsiteX3" fmla="*/ 6353399 w 7271547"/>
              <a:gd name="connsiteY3" fmla="*/ 4272195 h 6880484"/>
              <a:gd name="connsiteX4" fmla="*/ 6716911 w 7271547"/>
              <a:gd name="connsiteY4" fmla="*/ 6865492 h 6880484"/>
              <a:gd name="connsiteX5" fmla="*/ 1697637 w 7271547"/>
              <a:gd name="connsiteY5" fmla="*/ 6865492 h 6880484"/>
              <a:gd name="connsiteX6" fmla="*/ 0 w 7271547"/>
              <a:gd name="connsiteY6" fmla="*/ 6880484 h 6880484"/>
              <a:gd name="connsiteX0" fmla="*/ 0 w 7275294"/>
              <a:gd name="connsiteY0" fmla="*/ 6880484 h 6880484"/>
              <a:gd name="connsiteX1" fmla="*/ 3473971 w 7275294"/>
              <a:gd name="connsiteY1" fmla="*/ 0 h 6880484"/>
              <a:gd name="connsiteX2" fmla="*/ 7271547 w 7275294"/>
              <a:gd name="connsiteY2" fmla="*/ 7495 h 6880484"/>
              <a:gd name="connsiteX3" fmla="*/ 7275294 w 7275294"/>
              <a:gd name="connsiteY3" fmla="*/ 4339650 h 6880484"/>
              <a:gd name="connsiteX4" fmla="*/ 6716911 w 7275294"/>
              <a:gd name="connsiteY4" fmla="*/ 6865492 h 6880484"/>
              <a:gd name="connsiteX5" fmla="*/ 1697637 w 7275294"/>
              <a:gd name="connsiteY5" fmla="*/ 6865492 h 6880484"/>
              <a:gd name="connsiteX6" fmla="*/ 0 w 7275294"/>
              <a:gd name="connsiteY6" fmla="*/ 6880484 h 6880484"/>
              <a:gd name="connsiteX0" fmla="*/ 0 w 7275294"/>
              <a:gd name="connsiteY0" fmla="*/ 6880484 h 6880484"/>
              <a:gd name="connsiteX1" fmla="*/ 3473971 w 7275294"/>
              <a:gd name="connsiteY1" fmla="*/ 0 h 6880484"/>
              <a:gd name="connsiteX2" fmla="*/ 7271547 w 7275294"/>
              <a:gd name="connsiteY2" fmla="*/ 7495 h 6880484"/>
              <a:gd name="connsiteX3" fmla="*/ 7275294 w 7275294"/>
              <a:gd name="connsiteY3" fmla="*/ 4339650 h 6880484"/>
              <a:gd name="connsiteX4" fmla="*/ 7271547 w 7275294"/>
              <a:gd name="connsiteY4" fmla="*/ 6857997 h 6880484"/>
              <a:gd name="connsiteX5" fmla="*/ 1697637 w 7275294"/>
              <a:gd name="connsiteY5" fmla="*/ 6865492 h 6880484"/>
              <a:gd name="connsiteX6" fmla="*/ 0 w 7275294"/>
              <a:gd name="connsiteY6" fmla="*/ 6880484 h 6880484"/>
              <a:gd name="connsiteX0" fmla="*/ 0 w 7335254"/>
              <a:gd name="connsiteY0" fmla="*/ 6865494 h 6865494"/>
              <a:gd name="connsiteX1" fmla="*/ 3533931 w 7335254"/>
              <a:gd name="connsiteY1" fmla="*/ 0 h 6865494"/>
              <a:gd name="connsiteX2" fmla="*/ 7331507 w 7335254"/>
              <a:gd name="connsiteY2" fmla="*/ 7495 h 6865494"/>
              <a:gd name="connsiteX3" fmla="*/ 7335254 w 7335254"/>
              <a:gd name="connsiteY3" fmla="*/ 4339650 h 6865494"/>
              <a:gd name="connsiteX4" fmla="*/ 7331507 w 7335254"/>
              <a:gd name="connsiteY4" fmla="*/ 6857997 h 6865494"/>
              <a:gd name="connsiteX5" fmla="*/ 1757597 w 7335254"/>
              <a:gd name="connsiteY5" fmla="*/ 6865492 h 6865494"/>
              <a:gd name="connsiteX6" fmla="*/ 0 w 7335254"/>
              <a:gd name="connsiteY6" fmla="*/ 6865494 h 6865494"/>
              <a:gd name="connsiteX0" fmla="*/ 0 w 7335254"/>
              <a:gd name="connsiteY0" fmla="*/ 6857999 h 6857999"/>
              <a:gd name="connsiteX1" fmla="*/ 3436495 w 7335254"/>
              <a:gd name="connsiteY1" fmla="*/ 0 h 6857999"/>
              <a:gd name="connsiteX2" fmla="*/ 7331507 w 7335254"/>
              <a:gd name="connsiteY2" fmla="*/ 0 h 6857999"/>
              <a:gd name="connsiteX3" fmla="*/ 7335254 w 7335254"/>
              <a:gd name="connsiteY3" fmla="*/ 4332155 h 6857999"/>
              <a:gd name="connsiteX4" fmla="*/ 7331507 w 7335254"/>
              <a:gd name="connsiteY4" fmla="*/ 6850502 h 6857999"/>
              <a:gd name="connsiteX5" fmla="*/ 1757597 w 7335254"/>
              <a:gd name="connsiteY5" fmla="*/ 6857997 h 6857999"/>
              <a:gd name="connsiteX6" fmla="*/ 0 w 7335254"/>
              <a:gd name="connsiteY6" fmla="*/ 6857999 h 6857999"/>
              <a:gd name="connsiteX0" fmla="*/ 0 w 7335254"/>
              <a:gd name="connsiteY0" fmla="*/ 6857999 h 6857999"/>
              <a:gd name="connsiteX1" fmla="*/ 3766279 w 7335254"/>
              <a:gd name="connsiteY1" fmla="*/ 52466 h 6857999"/>
              <a:gd name="connsiteX2" fmla="*/ 7331507 w 7335254"/>
              <a:gd name="connsiteY2" fmla="*/ 0 h 6857999"/>
              <a:gd name="connsiteX3" fmla="*/ 7335254 w 7335254"/>
              <a:gd name="connsiteY3" fmla="*/ 4332155 h 6857999"/>
              <a:gd name="connsiteX4" fmla="*/ 7331507 w 7335254"/>
              <a:gd name="connsiteY4" fmla="*/ 6850502 h 6857999"/>
              <a:gd name="connsiteX5" fmla="*/ 1757597 w 7335254"/>
              <a:gd name="connsiteY5" fmla="*/ 6857997 h 6857999"/>
              <a:gd name="connsiteX6" fmla="*/ 0 w 7335254"/>
              <a:gd name="connsiteY6" fmla="*/ 6857999 h 6857999"/>
              <a:gd name="connsiteX0" fmla="*/ 0 w 7335254"/>
              <a:gd name="connsiteY0" fmla="*/ 6857999 h 6857999"/>
              <a:gd name="connsiteX1" fmla="*/ 3788764 w 7335254"/>
              <a:gd name="connsiteY1" fmla="*/ 0 h 6857999"/>
              <a:gd name="connsiteX2" fmla="*/ 7331507 w 7335254"/>
              <a:gd name="connsiteY2" fmla="*/ 0 h 6857999"/>
              <a:gd name="connsiteX3" fmla="*/ 7335254 w 7335254"/>
              <a:gd name="connsiteY3" fmla="*/ 4332155 h 6857999"/>
              <a:gd name="connsiteX4" fmla="*/ 7331507 w 7335254"/>
              <a:gd name="connsiteY4" fmla="*/ 6850502 h 6857999"/>
              <a:gd name="connsiteX5" fmla="*/ 1757597 w 7335254"/>
              <a:gd name="connsiteY5" fmla="*/ 6857997 h 6857999"/>
              <a:gd name="connsiteX6" fmla="*/ 0 w 7335254"/>
              <a:gd name="connsiteY6" fmla="*/ 6857999 h 6857999"/>
              <a:gd name="connsiteX0" fmla="*/ 1421641 w 8756895"/>
              <a:gd name="connsiteY0" fmla="*/ 6857999 h 6857999"/>
              <a:gd name="connsiteX1" fmla="*/ 5210405 w 8756895"/>
              <a:gd name="connsiteY1" fmla="*/ 0 h 6857999"/>
              <a:gd name="connsiteX2" fmla="*/ 0 w 8756895"/>
              <a:gd name="connsiteY2" fmla="*/ 119921 h 6857999"/>
              <a:gd name="connsiteX3" fmla="*/ 8756895 w 8756895"/>
              <a:gd name="connsiteY3" fmla="*/ 4332155 h 6857999"/>
              <a:gd name="connsiteX4" fmla="*/ 8753148 w 8756895"/>
              <a:gd name="connsiteY4" fmla="*/ 6850502 h 6857999"/>
              <a:gd name="connsiteX5" fmla="*/ 3179238 w 8756895"/>
              <a:gd name="connsiteY5" fmla="*/ 6857997 h 6857999"/>
              <a:gd name="connsiteX6" fmla="*/ 1421641 w 8756895"/>
              <a:gd name="connsiteY6" fmla="*/ 6857999 h 6857999"/>
              <a:gd name="connsiteX0" fmla="*/ 1825978 w 9161232"/>
              <a:gd name="connsiteY0" fmla="*/ 6865494 h 6865494"/>
              <a:gd name="connsiteX1" fmla="*/ 5614742 w 9161232"/>
              <a:gd name="connsiteY1" fmla="*/ 7495 h 6865494"/>
              <a:gd name="connsiteX2" fmla="*/ 0 w 9161232"/>
              <a:gd name="connsiteY2" fmla="*/ 0 h 6865494"/>
              <a:gd name="connsiteX3" fmla="*/ 9161232 w 9161232"/>
              <a:gd name="connsiteY3" fmla="*/ 4339650 h 6865494"/>
              <a:gd name="connsiteX4" fmla="*/ 9157485 w 9161232"/>
              <a:gd name="connsiteY4" fmla="*/ 6857997 h 6865494"/>
              <a:gd name="connsiteX5" fmla="*/ 3583575 w 9161232"/>
              <a:gd name="connsiteY5" fmla="*/ 6865492 h 6865494"/>
              <a:gd name="connsiteX6" fmla="*/ 1825978 w 9161232"/>
              <a:gd name="connsiteY6" fmla="*/ 6865494 h 6865494"/>
              <a:gd name="connsiteX0" fmla="*/ 1825978 w 9157485"/>
              <a:gd name="connsiteY0" fmla="*/ 6865494 h 6880483"/>
              <a:gd name="connsiteX1" fmla="*/ 5614742 w 9157485"/>
              <a:gd name="connsiteY1" fmla="*/ 7495 h 6880483"/>
              <a:gd name="connsiteX2" fmla="*/ 0 w 9157485"/>
              <a:gd name="connsiteY2" fmla="*/ 0 h 6880483"/>
              <a:gd name="connsiteX3" fmla="*/ 18723 w 9157485"/>
              <a:gd name="connsiteY3" fmla="*/ 6880483 h 6880483"/>
              <a:gd name="connsiteX4" fmla="*/ 9157485 w 9157485"/>
              <a:gd name="connsiteY4" fmla="*/ 6857997 h 6880483"/>
              <a:gd name="connsiteX5" fmla="*/ 3583575 w 9157485"/>
              <a:gd name="connsiteY5" fmla="*/ 6865492 h 6880483"/>
              <a:gd name="connsiteX6" fmla="*/ 1825978 w 9157485"/>
              <a:gd name="connsiteY6" fmla="*/ 6865494 h 6880483"/>
              <a:gd name="connsiteX0" fmla="*/ 1825978 w 5614742"/>
              <a:gd name="connsiteY0" fmla="*/ 6865494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5" fmla="*/ 3583575 w 5614742"/>
              <a:gd name="connsiteY5" fmla="*/ 6865492 h 6880483"/>
              <a:gd name="connsiteX6" fmla="*/ 1825978 w 5614742"/>
              <a:gd name="connsiteY6" fmla="*/ 6865494 h 6880483"/>
              <a:gd name="connsiteX0" fmla="*/ 1825978 w 5614742"/>
              <a:gd name="connsiteY0" fmla="*/ 6865494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5" fmla="*/ 1838936 w 5614742"/>
              <a:gd name="connsiteY5" fmla="*/ 6872987 h 6880483"/>
              <a:gd name="connsiteX6" fmla="*/ 1825978 w 5614742"/>
              <a:gd name="connsiteY6" fmla="*/ 6865494 h 6880483"/>
              <a:gd name="connsiteX0" fmla="*/ 1825978 w 5614742"/>
              <a:gd name="connsiteY0" fmla="*/ 6865494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5" fmla="*/ 1951251 w 5614742"/>
              <a:gd name="connsiteY5" fmla="*/ 6880482 h 6880483"/>
              <a:gd name="connsiteX6" fmla="*/ 1825978 w 5614742"/>
              <a:gd name="connsiteY6" fmla="*/ 6865494 h 6880483"/>
              <a:gd name="connsiteX0" fmla="*/ 1825978 w 5614742"/>
              <a:gd name="connsiteY0" fmla="*/ 6865494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5" fmla="*/ 1951251 w 5614742"/>
              <a:gd name="connsiteY5" fmla="*/ 6880482 h 6880483"/>
              <a:gd name="connsiteX6" fmla="*/ 2007929 w 5614742"/>
              <a:gd name="connsiteY6" fmla="*/ 6872989 h 6880483"/>
              <a:gd name="connsiteX7" fmla="*/ 1825978 w 5614742"/>
              <a:gd name="connsiteY7" fmla="*/ 6865494 h 6880483"/>
              <a:gd name="connsiteX0" fmla="*/ 1878392 w 5614742"/>
              <a:gd name="connsiteY0" fmla="*/ 6887979 h 6887979"/>
              <a:gd name="connsiteX1" fmla="*/ 5614742 w 5614742"/>
              <a:gd name="connsiteY1" fmla="*/ 7495 h 6887979"/>
              <a:gd name="connsiteX2" fmla="*/ 0 w 5614742"/>
              <a:gd name="connsiteY2" fmla="*/ 0 h 6887979"/>
              <a:gd name="connsiteX3" fmla="*/ 18723 w 5614742"/>
              <a:gd name="connsiteY3" fmla="*/ 6880483 h 6887979"/>
              <a:gd name="connsiteX4" fmla="*/ 1797054 w 5614742"/>
              <a:gd name="connsiteY4" fmla="*/ 6865492 h 6887979"/>
              <a:gd name="connsiteX5" fmla="*/ 1951251 w 5614742"/>
              <a:gd name="connsiteY5" fmla="*/ 6880482 h 6887979"/>
              <a:gd name="connsiteX6" fmla="*/ 2007929 w 5614742"/>
              <a:gd name="connsiteY6" fmla="*/ 6872989 h 6887979"/>
              <a:gd name="connsiteX7" fmla="*/ 1878392 w 5614742"/>
              <a:gd name="connsiteY7" fmla="*/ 6887979 h 6887979"/>
              <a:gd name="connsiteX0" fmla="*/ 1878392 w 5614742"/>
              <a:gd name="connsiteY0" fmla="*/ 6887979 h 7395981"/>
              <a:gd name="connsiteX1" fmla="*/ 5614742 w 5614742"/>
              <a:gd name="connsiteY1" fmla="*/ 7495 h 7395981"/>
              <a:gd name="connsiteX2" fmla="*/ 0 w 5614742"/>
              <a:gd name="connsiteY2" fmla="*/ 0 h 7395981"/>
              <a:gd name="connsiteX3" fmla="*/ 18723 w 5614742"/>
              <a:gd name="connsiteY3" fmla="*/ 6880483 h 7395981"/>
              <a:gd name="connsiteX4" fmla="*/ 1797054 w 5614742"/>
              <a:gd name="connsiteY4" fmla="*/ 6865492 h 7395981"/>
              <a:gd name="connsiteX5" fmla="*/ 1951251 w 5614742"/>
              <a:gd name="connsiteY5" fmla="*/ 6880482 h 7395981"/>
              <a:gd name="connsiteX6" fmla="*/ 1878392 w 5614742"/>
              <a:gd name="connsiteY6" fmla="*/ 6887979 h 7395981"/>
              <a:gd name="connsiteX0" fmla="*/ 1878392 w 5614742"/>
              <a:gd name="connsiteY0" fmla="*/ 6887979 h 6887979"/>
              <a:gd name="connsiteX1" fmla="*/ 5614742 w 5614742"/>
              <a:gd name="connsiteY1" fmla="*/ 7495 h 6887979"/>
              <a:gd name="connsiteX2" fmla="*/ 0 w 5614742"/>
              <a:gd name="connsiteY2" fmla="*/ 0 h 6887979"/>
              <a:gd name="connsiteX3" fmla="*/ 18723 w 5614742"/>
              <a:gd name="connsiteY3" fmla="*/ 6880483 h 6887979"/>
              <a:gd name="connsiteX4" fmla="*/ 1797054 w 5614742"/>
              <a:gd name="connsiteY4" fmla="*/ 6865492 h 6887979"/>
              <a:gd name="connsiteX5" fmla="*/ 1878392 w 5614742"/>
              <a:gd name="connsiteY5" fmla="*/ 6887979 h 6887979"/>
              <a:gd name="connsiteX0" fmla="*/ 1893367 w 5614742"/>
              <a:gd name="connsiteY0" fmla="*/ 6865494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5" fmla="*/ 1893367 w 5614742"/>
              <a:gd name="connsiteY5" fmla="*/ 6865494 h 6880483"/>
              <a:gd name="connsiteX0" fmla="*/ 1797054 w 5614742"/>
              <a:gd name="connsiteY0" fmla="*/ 6865492 h 6880483"/>
              <a:gd name="connsiteX1" fmla="*/ 5614742 w 5614742"/>
              <a:gd name="connsiteY1" fmla="*/ 7495 h 6880483"/>
              <a:gd name="connsiteX2" fmla="*/ 0 w 5614742"/>
              <a:gd name="connsiteY2" fmla="*/ 0 h 6880483"/>
              <a:gd name="connsiteX3" fmla="*/ 18723 w 5614742"/>
              <a:gd name="connsiteY3" fmla="*/ 6880483 h 6880483"/>
              <a:gd name="connsiteX4" fmla="*/ 1797054 w 5614742"/>
              <a:gd name="connsiteY4" fmla="*/ 6865492 h 6880483"/>
              <a:gd name="connsiteX0" fmla="*/ 1879419 w 5614742"/>
              <a:gd name="connsiteY0" fmla="*/ 6865492 h 6880483"/>
              <a:gd name="connsiteX1" fmla="*/ 5614742 w 5614742"/>
              <a:gd name="connsiteY1" fmla="*/ 7495 h 6880483"/>
              <a:gd name="connsiteX2" fmla="*/ 0 w 5614742"/>
              <a:gd name="connsiteY2" fmla="*/ 0 h 6880483"/>
              <a:gd name="connsiteX3" fmla="*/ 18723 w 5614742"/>
              <a:gd name="connsiteY3" fmla="*/ 6880483 h 6880483"/>
              <a:gd name="connsiteX4" fmla="*/ 1879419 w 5614742"/>
              <a:gd name="connsiteY4" fmla="*/ 6865492 h 6880483"/>
              <a:gd name="connsiteX0" fmla="*/ 1889980 w 5614742"/>
              <a:gd name="connsiteY0" fmla="*/ 6860207 h 6880483"/>
              <a:gd name="connsiteX1" fmla="*/ 5614742 w 5614742"/>
              <a:gd name="connsiteY1" fmla="*/ 7495 h 6880483"/>
              <a:gd name="connsiteX2" fmla="*/ 0 w 5614742"/>
              <a:gd name="connsiteY2" fmla="*/ 0 h 6880483"/>
              <a:gd name="connsiteX3" fmla="*/ 18723 w 5614742"/>
              <a:gd name="connsiteY3" fmla="*/ 6880483 h 6880483"/>
              <a:gd name="connsiteX4" fmla="*/ 1889980 w 5614742"/>
              <a:gd name="connsiteY4" fmla="*/ 6860207 h 6880483"/>
              <a:gd name="connsiteX0" fmla="*/ 1889980 w 7509136"/>
              <a:gd name="connsiteY0" fmla="*/ 6860207 h 6880483"/>
              <a:gd name="connsiteX1" fmla="*/ 7509136 w 7509136"/>
              <a:gd name="connsiteY1" fmla="*/ 7495 h 6880483"/>
              <a:gd name="connsiteX2" fmla="*/ 0 w 7509136"/>
              <a:gd name="connsiteY2" fmla="*/ 0 h 6880483"/>
              <a:gd name="connsiteX3" fmla="*/ 18723 w 7509136"/>
              <a:gd name="connsiteY3" fmla="*/ 6880483 h 6880483"/>
              <a:gd name="connsiteX4" fmla="*/ 1889980 w 7509136"/>
              <a:gd name="connsiteY4" fmla="*/ 6860207 h 6880483"/>
              <a:gd name="connsiteX0" fmla="*/ 3851763 w 7509136"/>
              <a:gd name="connsiteY0" fmla="*/ 6845217 h 6880483"/>
              <a:gd name="connsiteX1" fmla="*/ 7509136 w 7509136"/>
              <a:gd name="connsiteY1" fmla="*/ 7495 h 6880483"/>
              <a:gd name="connsiteX2" fmla="*/ 0 w 7509136"/>
              <a:gd name="connsiteY2" fmla="*/ 0 h 6880483"/>
              <a:gd name="connsiteX3" fmla="*/ 18723 w 7509136"/>
              <a:gd name="connsiteY3" fmla="*/ 6880483 h 6880483"/>
              <a:gd name="connsiteX4" fmla="*/ 3851763 w 7509136"/>
              <a:gd name="connsiteY4" fmla="*/ 6845217 h 6880483"/>
              <a:gd name="connsiteX0" fmla="*/ 3851763 w 7441746"/>
              <a:gd name="connsiteY0" fmla="*/ 6845217 h 6880483"/>
              <a:gd name="connsiteX1" fmla="*/ 7441746 w 7441746"/>
              <a:gd name="connsiteY1" fmla="*/ 7495 h 6880483"/>
              <a:gd name="connsiteX2" fmla="*/ 0 w 7441746"/>
              <a:gd name="connsiteY2" fmla="*/ 0 h 6880483"/>
              <a:gd name="connsiteX3" fmla="*/ 18723 w 7441746"/>
              <a:gd name="connsiteY3" fmla="*/ 6880483 h 6880483"/>
              <a:gd name="connsiteX4" fmla="*/ 3851763 w 7441746"/>
              <a:gd name="connsiteY4" fmla="*/ 6845217 h 6880483"/>
              <a:gd name="connsiteX0" fmla="*/ 3836788 w 7441746"/>
              <a:gd name="connsiteY0" fmla="*/ 6845217 h 6880483"/>
              <a:gd name="connsiteX1" fmla="*/ 7441746 w 7441746"/>
              <a:gd name="connsiteY1" fmla="*/ 7495 h 6880483"/>
              <a:gd name="connsiteX2" fmla="*/ 0 w 7441746"/>
              <a:gd name="connsiteY2" fmla="*/ 0 h 6880483"/>
              <a:gd name="connsiteX3" fmla="*/ 18723 w 7441746"/>
              <a:gd name="connsiteY3" fmla="*/ 6880483 h 6880483"/>
              <a:gd name="connsiteX4" fmla="*/ 3836788 w 7441746"/>
              <a:gd name="connsiteY4" fmla="*/ 6845217 h 6880483"/>
              <a:gd name="connsiteX0" fmla="*/ 3815293 w 7441746"/>
              <a:gd name="connsiteY0" fmla="*/ 6884354 h 6884354"/>
              <a:gd name="connsiteX1" fmla="*/ 7441746 w 7441746"/>
              <a:gd name="connsiteY1" fmla="*/ 7495 h 6884354"/>
              <a:gd name="connsiteX2" fmla="*/ 0 w 7441746"/>
              <a:gd name="connsiteY2" fmla="*/ 0 h 6884354"/>
              <a:gd name="connsiteX3" fmla="*/ 18723 w 7441746"/>
              <a:gd name="connsiteY3" fmla="*/ 6880483 h 6884354"/>
              <a:gd name="connsiteX4" fmla="*/ 3815293 w 7441746"/>
              <a:gd name="connsiteY4" fmla="*/ 6884354 h 6884354"/>
              <a:gd name="connsiteX0" fmla="*/ 3858284 w 7441746"/>
              <a:gd name="connsiteY0" fmla="*/ 6884354 h 6884354"/>
              <a:gd name="connsiteX1" fmla="*/ 7441746 w 7441746"/>
              <a:gd name="connsiteY1" fmla="*/ 7495 h 6884354"/>
              <a:gd name="connsiteX2" fmla="*/ 0 w 7441746"/>
              <a:gd name="connsiteY2" fmla="*/ 0 h 6884354"/>
              <a:gd name="connsiteX3" fmla="*/ 18723 w 7441746"/>
              <a:gd name="connsiteY3" fmla="*/ 6880483 h 6884354"/>
              <a:gd name="connsiteX4" fmla="*/ 3858284 w 7441746"/>
              <a:gd name="connsiteY4" fmla="*/ 6884354 h 6884354"/>
              <a:gd name="connsiteX0" fmla="*/ 3815293 w 7441746"/>
              <a:gd name="connsiteY0" fmla="*/ 6884354 h 6884354"/>
              <a:gd name="connsiteX1" fmla="*/ 7441746 w 7441746"/>
              <a:gd name="connsiteY1" fmla="*/ 7495 h 6884354"/>
              <a:gd name="connsiteX2" fmla="*/ 0 w 7441746"/>
              <a:gd name="connsiteY2" fmla="*/ 0 h 6884354"/>
              <a:gd name="connsiteX3" fmla="*/ 18723 w 7441746"/>
              <a:gd name="connsiteY3" fmla="*/ 6880483 h 6884354"/>
              <a:gd name="connsiteX4" fmla="*/ 3815293 w 7441746"/>
              <a:gd name="connsiteY4" fmla="*/ 6884354 h 6884354"/>
              <a:gd name="connsiteX0" fmla="*/ 3815293 w 7454643"/>
              <a:gd name="connsiteY0" fmla="*/ 6885556 h 6885556"/>
              <a:gd name="connsiteX1" fmla="*/ 7454643 w 7454643"/>
              <a:gd name="connsiteY1" fmla="*/ 0 h 6885556"/>
              <a:gd name="connsiteX2" fmla="*/ 0 w 7454643"/>
              <a:gd name="connsiteY2" fmla="*/ 1202 h 6885556"/>
              <a:gd name="connsiteX3" fmla="*/ 18723 w 7454643"/>
              <a:gd name="connsiteY3" fmla="*/ 6881685 h 6885556"/>
              <a:gd name="connsiteX4" fmla="*/ 3815293 w 7454643"/>
              <a:gd name="connsiteY4" fmla="*/ 6885556 h 6885556"/>
              <a:gd name="connsiteX0" fmla="*/ 3815293 w 7454643"/>
              <a:gd name="connsiteY0" fmla="*/ 6885556 h 6885556"/>
              <a:gd name="connsiteX1" fmla="*/ 7454643 w 7454643"/>
              <a:gd name="connsiteY1" fmla="*/ 0 h 6885556"/>
              <a:gd name="connsiteX2" fmla="*/ 0 w 7454643"/>
              <a:gd name="connsiteY2" fmla="*/ 1202 h 6885556"/>
              <a:gd name="connsiteX3" fmla="*/ 18723 w 7454643"/>
              <a:gd name="connsiteY3" fmla="*/ 6881685 h 6885556"/>
              <a:gd name="connsiteX4" fmla="*/ 3815293 w 7454643"/>
              <a:gd name="connsiteY4" fmla="*/ 6885556 h 6885556"/>
              <a:gd name="connsiteX0" fmla="*/ 3823891 w 7454643"/>
              <a:gd name="connsiteY0" fmla="*/ 6885556 h 6885556"/>
              <a:gd name="connsiteX1" fmla="*/ 7454643 w 7454643"/>
              <a:gd name="connsiteY1" fmla="*/ 0 h 6885556"/>
              <a:gd name="connsiteX2" fmla="*/ 0 w 7454643"/>
              <a:gd name="connsiteY2" fmla="*/ 1202 h 6885556"/>
              <a:gd name="connsiteX3" fmla="*/ 18723 w 7454643"/>
              <a:gd name="connsiteY3" fmla="*/ 6881685 h 6885556"/>
              <a:gd name="connsiteX4" fmla="*/ 3823891 w 7454643"/>
              <a:gd name="connsiteY4" fmla="*/ 6885556 h 6885556"/>
              <a:gd name="connsiteX0" fmla="*/ 4038734 w 7454643"/>
              <a:gd name="connsiteY0" fmla="*/ 6483127 h 6881685"/>
              <a:gd name="connsiteX1" fmla="*/ 7454643 w 7454643"/>
              <a:gd name="connsiteY1" fmla="*/ 0 h 6881685"/>
              <a:gd name="connsiteX2" fmla="*/ 0 w 7454643"/>
              <a:gd name="connsiteY2" fmla="*/ 1202 h 6881685"/>
              <a:gd name="connsiteX3" fmla="*/ 18723 w 7454643"/>
              <a:gd name="connsiteY3" fmla="*/ 6881685 h 6881685"/>
              <a:gd name="connsiteX4" fmla="*/ 4038734 w 7454643"/>
              <a:gd name="connsiteY4" fmla="*/ 6483127 h 6881685"/>
              <a:gd name="connsiteX0" fmla="*/ 4043883 w 7459792"/>
              <a:gd name="connsiteY0" fmla="*/ 6483127 h 6491329"/>
              <a:gd name="connsiteX1" fmla="*/ 7459792 w 7459792"/>
              <a:gd name="connsiteY1" fmla="*/ 0 h 6491329"/>
              <a:gd name="connsiteX2" fmla="*/ 5149 w 7459792"/>
              <a:gd name="connsiteY2" fmla="*/ 1202 h 6491329"/>
              <a:gd name="connsiteX3" fmla="*/ 0 w 7459792"/>
              <a:gd name="connsiteY3" fmla="*/ 6491329 h 6491329"/>
              <a:gd name="connsiteX4" fmla="*/ 4043883 w 7459792"/>
              <a:gd name="connsiteY4" fmla="*/ 6483127 h 6491329"/>
              <a:gd name="connsiteX0" fmla="*/ 4035832 w 7459792"/>
              <a:gd name="connsiteY0" fmla="*/ 6493981 h 6493981"/>
              <a:gd name="connsiteX1" fmla="*/ 7459792 w 7459792"/>
              <a:gd name="connsiteY1" fmla="*/ 0 h 6493981"/>
              <a:gd name="connsiteX2" fmla="*/ 5149 w 7459792"/>
              <a:gd name="connsiteY2" fmla="*/ 1202 h 6493981"/>
              <a:gd name="connsiteX3" fmla="*/ 0 w 7459792"/>
              <a:gd name="connsiteY3" fmla="*/ 6491329 h 6493981"/>
              <a:gd name="connsiteX4" fmla="*/ 4035832 w 7459792"/>
              <a:gd name="connsiteY4" fmla="*/ 6493981 h 649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9792" h="6493981">
                <a:moveTo>
                  <a:pt x="4035832" y="6493981"/>
                </a:moveTo>
                <a:lnTo>
                  <a:pt x="7459792" y="0"/>
                </a:lnTo>
                <a:lnTo>
                  <a:pt x="5149" y="1202"/>
                </a:lnTo>
                <a:cubicBezTo>
                  <a:pt x="3433" y="2164578"/>
                  <a:pt x="1716" y="4327953"/>
                  <a:pt x="0" y="6491329"/>
                </a:cubicBezTo>
                <a:lnTo>
                  <a:pt x="4035832" y="649398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fontAlgn="auto">
              <a:spcBef>
                <a:spcPts val="0"/>
              </a:spcBef>
              <a:spcAft>
                <a:spcPts val="0"/>
              </a:spcAft>
              <a:defRPr/>
            </a:pPr>
            <a:endParaRPr lang="en-GB" sz="1800" b="0">
              <a:solidFill>
                <a:prstClr val="white"/>
              </a:solidFill>
              <a:latin typeface="Calibri"/>
            </a:endParaRPr>
          </a:p>
        </p:txBody>
      </p:sp>
      <p:pic>
        <p:nvPicPr>
          <p:cNvPr id="6"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96189" y="590556"/>
            <a:ext cx="1079500"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5"/>
          <p:cNvGrpSpPr>
            <a:grpSpLocks/>
          </p:cNvGrpSpPr>
          <p:nvPr userDrawn="1"/>
        </p:nvGrpSpPr>
        <p:grpSpPr bwMode="auto">
          <a:xfrm>
            <a:off x="8170865" y="6470656"/>
            <a:ext cx="973137" cy="390525"/>
            <a:chOff x="8171532" y="6470084"/>
            <a:chExt cx="972468" cy="391487"/>
          </a:xfrm>
        </p:grpSpPr>
        <p:sp>
          <p:nvSpPr>
            <p:cNvPr id="8" name="TextBox 12"/>
            <p:cNvSpPr>
              <a:spLocks noChangeAspect="1"/>
            </p:cNvSpPr>
            <p:nvPr userDrawn="1"/>
          </p:nvSpPr>
          <p:spPr bwMode="auto">
            <a:xfrm>
              <a:off x="8171532" y="6470084"/>
              <a:ext cx="972468" cy="391487"/>
            </a:xfrm>
            <a:custGeom>
              <a:avLst/>
              <a:gdLst>
                <a:gd name="T0" fmla="*/ 217885 w 1944936"/>
                <a:gd name="T1" fmla="*/ 289 h 782973"/>
                <a:gd name="T2" fmla="*/ 971601 w 1944936"/>
                <a:gd name="T3" fmla="*/ 0 h 782973"/>
                <a:gd name="T4" fmla="*/ 972468 w 1944936"/>
                <a:gd name="T5" fmla="*/ 390295 h 782973"/>
                <a:gd name="T6" fmla="*/ 0 w 1944936"/>
                <a:gd name="T7" fmla="*/ 391487 h 782973"/>
                <a:gd name="T8" fmla="*/ 217885 w 1944936"/>
                <a:gd name="T9" fmla="*/ 289 h 7829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4936" h="782973">
                  <a:moveTo>
                    <a:pt x="435770" y="578"/>
                  </a:moveTo>
                  <a:lnTo>
                    <a:pt x="1943202" y="0"/>
                  </a:lnTo>
                  <a:lnTo>
                    <a:pt x="1944936" y="780589"/>
                  </a:lnTo>
                  <a:lnTo>
                    <a:pt x="0" y="782973"/>
                  </a:lnTo>
                  <a:lnTo>
                    <a:pt x="435770" y="578"/>
                  </a:lnTo>
                  <a:close/>
                </a:path>
              </a:pathLst>
            </a:custGeom>
            <a:solidFill>
              <a:schemeClr val="tx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rIns="90000" anchor="ctr"/>
            <a:lstStyle/>
            <a:p>
              <a:endParaRPr lang="en-US" sz="1800" b="0">
                <a:solidFill>
                  <a:prstClr val="black"/>
                </a:solidFill>
                <a:latin typeface="Arial" charset="0"/>
                <a:ea typeface="ＭＳ Ｐゴシック" charset="0"/>
                <a:cs typeface="Arial" charset="0"/>
              </a:endParaRPr>
            </a:p>
          </p:txBody>
        </p:sp>
        <p:pic>
          <p:nvPicPr>
            <p:cNvPr id="9"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b="18065"/>
            <a:stretch>
              <a:fillRect/>
            </a:stretch>
          </p:blipFill>
          <p:spPr bwMode="auto">
            <a:xfrm>
              <a:off x="8477708" y="6541698"/>
              <a:ext cx="485441" cy="254626"/>
            </a:xfrm>
            <a:prstGeom prst="rect">
              <a:avLst/>
            </a:prstGeom>
            <a:solidFill>
              <a:schemeClr val="tx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9525">
                  <a:solidFill>
                    <a:srgbClr val="000000"/>
                  </a:solidFill>
                  <a:miter lim="800000"/>
                  <a:headEnd/>
                  <a:tailEnd/>
                </a14:hiddenLine>
              </a:ext>
            </a:extLst>
          </p:spPr>
        </p:pic>
      </p:grpSp>
      <p:sp>
        <p:nvSpPr>
          <p:cNvPr id="35" name="Text Placeholder 15"/>
          <p:cNvSpPr>
            <a:spLocks noGrp="1"/>
          </p:cNvSpPr>
          <p:nvPr>
            <p:ph type="body" sz="quarter" idx="11"/>
          </p:nvPr>
        </p:nvSpPr>
        <p:spPr>
          <a:xfrm>
            <a:off x="510177" y="1451448"/>
            <a:ext cx="4798571" cy="2764972"/>
          </a:xfrm>
          <a:prstGeom prst="rect">
            <a:avLst/>
          </a:prstGeom>
        </p:spPr>
        <p:txBody>
          <a:bodyPr wrap="square" lIns="0" tIns="45711" rIns="0" bIns="45711" spcCol="287940">
            <a:normAutofit/>
          </a:bodyPr>
          <a:lstStyle>
            <a:lvl1pPr marL="0" indent="0" algn="l">
              <a:spcBef>
                <a:spcPts val="0"/>
              </a:spcBef>
              <a:buNone/>
              <a:defRPr sz="2400" b="1" i="0" spc="0" baseline="0">
                <a:solidFill>
                  <a:schemeClr val="tx1"/>
                </a:solidFill>
                <a:latin typeface="Arial" pitchFamily="34" charset="0"/>
                <a:cs typeface="Arial" pitchFamily="34" charset="0"/>
              </a:defRPr>
            </a:lvl1pPr>
          </a:lstStyle>
          <a:p>
            <a:pPr lvl="0"/>
            <a:r>
              <a:rPr lang="en-US"/>
              <a:t>Click to edit Master text styles</a:t>
            </a:r>
          </a:p>
        </p:txBody>
      </p:sp>
      <p:sp>
        <p:nvSpPr>
          <p:cNvPr id="11"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085600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5" name="Content Placeholder 2"/>
          <p:cNvSpPr>
            <a:spLocks noGrp="1"/>
          </p:cNvSpPr>
          <p:nvPr>
            <p:ph sz="half" idx="15"/>
          </p:nvPr>
        </p:nvSpPr>
        <p:spPr>
          <a:xfrm>
            <a:off x="500063" y="1457689"/>
            <a:ext cx="3943350" cy="4665300"/>
          </a:xfrm>
          <a:prstGeom prst="rect">
            <a:avLst/>
          </a:prstGeom>
        </p:spPr>
        <p:txBody>
          <a:bodyPr lIns="91420" tIns="45711" rIns="91420" bIns="45711"/>
          <a:lstStyle>
            <a:lvl1pPr marL="342829" indent="-342829">
              <a:buFont typeface="Wingdings" pitchFamily="2" charset="2"/>
              <a:buChar char="§"/>
              <a:defRPr sz="2800">
                <a:latin typeface="Arial" pitchFamily="34" charset="0"/>
                <a:cs typeface="Arial" pitchFamily="34" charset="0"/>
              </a:defRPr>
            </a:lvl1pPr>
            <a:lvl2pPr>
              <a:defRPr sz="2400">
                <a:latin typeface="Arial" pitchFamily="34" charset="0"/>
                <a:cs typeface="Arial" pitchFamily="34" charset="0"/>
              </a:defRPr>
            </a:lvl2pPr>
            <a:lvl3pPr marL="1142764" indent="-228553">
              <a:buFont typeface="Wingdings" pitchFamily="2" charset="2"/>
              <a:buChar cha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2"/>
          <p:cNvSpPr>
            <a:spLocks noGrp="1"/>
          </p:cNvSpPr>
          <p:nvPr>
            <p:ph sz="half" idx="16"/>
          </p:nvPr>
        </p:nvSpPr>
        <p:spPr>
          <a:xfrm>
            <a:off x="4757740" y="1457689"/>
            <a:ext cx="3921125" cy="4665300"/>
          </a:xfrm>
          <a:prstGeom prst="rect">
            <a:avLst/>
          </a:prstGeom>
        </p:spPr>
        <p:txBody>
          <a:bodyPr lIns="91420" tIns="45711" rIns="91420" bIns="45711"/>
          <a:lstStyle>
            <a:lvl1pPr marL="342829" indent="-342829">
              <a:buFont typeface="Wingdings" pitchFamily="2" charset="2"/>
              <a:buChar char="§"/>
              <a:defRPr sz="2800">
                <a:latin typeface="Arial" pitchFamily="34" charset="0"/>
                <a:cs typeface="Arial" pitchFamily="34" charset="0"/>
              </a:defRPr>
            </a:lvl1pPr>
            <a:lvl2pPr>
              <a:defRPr sz="2400">
                <a:latin typeface="Arial" pitchFamily="34" charset="0"/>
                <a:cs typeface="Arial" pitchFamily="34" charset="0"/>
              </a:defRPr>
            </a:lvl2pPr>
            <a:lvl3pPr marL="1142764" indent="-228553">
              <a:buFont typeface="Wingdings" pitchFamily="2" charset="2"/>
              <a:buChar cha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749664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14" name="Text Placeholder 15"/>
          <p:cNvSpPr>
            <a:spLocks noGrp="1"/>
          </p:cNvSpPr>
          <p:nvPr>
            <p:ph type="body" sz="quarter" idx="11"/>
          </p:nvPr>
        </p:nvSpPr>
        <p:spPr>
          <a:xfrm>
            <a:off x="510174" y="1458915"/>
            <a:ext cx="3933240" cy="857250"/>
          </a:xfrm>
          <a:prstGeom prst="rect">
            <a:avLst/>
          </a:prstGeom>
        </p:spPr>
        <p:txBody>
          <a:bodyPr wrap="square" lIns="0" tIns="45711" rIns="0" bIns="45711" spcCol="287940">
            <a:normAutofit/>
          </a:bodyPr>
          <a:lstStyle>
            <a:lvl1pPr marL="0" indent="0" algn="l">
              <a:spcBef>
                <a:spcPts val="0"/>
              </a:spcBef>
              <a:buNone/>
              <a:defRPr sz="2400" b="1" i="0" spc="0" baseline="0">
                <a:solidFill>
                  <a:schemeClr val="tx1"/>
                </a:solidFill>
                <a:latin typeface="Arial" pitchFamily="34" charset="0"/>
                <a:cs typeface="Arial" pitchFamily="34" charset="0"/>
              </a:defRPr>
            </a:lvl1pPr>
          </a:lstStyle>
          <a:p>
            <a:pPr lvl="0"/>
            <a:r>
              <a:rPr lang="en-US"/>
              <a:t>Click to edit Master text styles</a:t>
            </a:r>
          </a:p>
        </p:txBody>
      </p:sp>
      <p:sp>
        <p:nvSpPr>
          <p:cNvPr id="16" name="Text Placeholder 15"/>
          <p:cNvSpPr>
            <a:spLocks noGrp="1"/>
          </p:cNvSpPr>
          <p:nvPr>
            <p:ph type="body" sz="quarter" idx="19"/>
          </p:nvPr>
        </p:nvSpPr>
        <p:spPr>
          <a:xfrm>
            <a:off x="4745623" y="1458915"/>
            <a:ext cx="3933240" cy="857250"/>
          </a:xfrm>
          <a:prstGeom prst="rect">
            <a:avLst/>
          </a:prstGeom>
        </p:spPr>
        <p:txBody>
          <a:bodyPr wrap="square" lIns="0" tIns="45711" rIns="0" bIns="45711" spcCol="287940">
            <a:normAutofit/>
          </a:bodyPr>
          <a:lstStyle>
            <a:lvl1pPr marL="0" indent="0" algn="l">
              <a:spcBef>
                <a:spcPts val="0"/>
              </a:spcBef>
              <a:buNone/>
              <a:defRPr sz="2400" b="1" i="0" spc="0" baseline="0">
                <a:solidFill>
                  <a:schemeClr val="tx1"/>
                </a:solidFill>
                <a:latin typeface="Arial" pitchFamily="34" charset="0"/>
                <a:cs typeface="Arial" pitchFamily="34" charset="0"/>
              </a:defRPr>
            </a:lvl1pPr>
          </a:lstStyle>
          <a:p>
            <a:pPr lvl="0"/>
            <a:r>
              <a:rPr lang="en-US"/>
              <a:t>Click to edit Master text styles</a:t>
            </a:r>
          </a:p>
        </p:txBody>
      </p:sp>
      <p:sp>
        <p:nvSpPr>
          <p:cNvPr id="8" name="Content Placeholder 2"/>
          <p:cNvSpPr>
            <a:spLocks noGrp="1"/>
          </p:cNvSpPr>
          <p:nvPr>
            <p:ph sz="half" idx="15"/>
          </p:nvPr>
        </p:nvSpPr>
        <p:spPr>
          <a:xfrm>
            <a:off x="500063" y="2316165"/>
            <a:ext cx="3943350" cy="3806826"/>
          </a:xfrm>
          <a:prstGeom prst="rect">
            <a:avLst/>
          </a:prstGeom>
        </p:spPr>
        <p:txBody>
          <a:bodyPr lIns="91420" tIns="45711" rIns="91420" bIns="45711"/>
          <a:lstStyle>
            <a:lvl1pPr marL="342829" indent="-342829">
              <a:buFont typeface="Wingdings" pitchFamily="2" charset="2"/>
              <a:buChar char="§"/>
              <a:defRPr sz="2800">
                <a:latin typeface="Arial" pitchFamily="34" charset="0"/>
                <a:cs typeface="Arial" pitchFamily="34" charset="0"/>
              </a:defRPr>
            </a:lvl1pPr>
            <a:lvl2pPr>
              <a:defRPr sz="2400">
                <a:latin typeface="Arial" pitchFamily="34" charset="0"/>
                <a:cs typeface="Arial" pitchFamily="34" charset="0"/>
              </a:defRPr>
            </a:lvl2pPr>
            <a:lvl3pPr marL="1142764" indent="-228553">
              <a:buFont typeface="Wingdings" pitchFamily="2" charset="2"/>
              <a:buChar cha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2"/>
          <p:cNvSpPr>
            <a:spLocks noGrp="1"/>
          </p:cNvSpPr>
          <p:nvPr>
            <p:ph sz="half" idx="16"/>
          </p:nvPr>
        </p:nvSpPr>
        <p:spPr>
          <a:xfrm>
            <a:off x="4757740" y="2316165"/>
            <a:ext cx="3921125" cy="3806826"/>
          </a:xfrm>
          <a:prstGeom prst="rect">
            <a:avLst/>
          </a:prstGeom>
        </p:spPr>
        <p:txBody>
          <a:bodyPr lIns="91420" tIns="45711" rIns="91420" bIns="45711"/>
          <a:lstStyle>
            <a:lvl1pPr marL="342829" indent="-342829">
              <a:buFont typeface="Wingdings" pitchFamily="2" charset="2"/>
              <a:buChar char="§"/>
              <a:defRPr sz="2800">
                <a:latin typeface="Arial" pitchFamily="34" charset="0"/>
                <a:cs typeface="Arial" pitchFamily="34" charset="0"/>
              </a:defRPr>
            </a:lvl1pPr>
            <a:lvl2pPr>
              <a:defRPr sz="2400">
                <a:latin typeface="Arial" pitchFamily="34" charset="0"/>
                <a:cs typeface="Arial" pitchFamily="34" charset="0"/>
              </a:defRPr>
            </a:lvl2pPr>
            <a:lvl3pPr marL="1142764" indent="-228553">
              <a:buFont typeface="Wingdings" pitchFamily="2" charset="2"/>
              <a:buChar char="§"/>
              <a:defRPr sz="20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955463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8635978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581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caption">
    <p:spTree>
      <p:nvGrpSpPr>
        <p:cNvPr id="1" name=""/>
        <p:cNvGrpSpPr/>
        <p:nvPr/>
      </p:nvGrpSpPr>
      <p:grpSpPr>
        <a:xfrm>
          <a:off x="0" y="0"/>
          <a:ext cx="0" cy="0"/>
          <a:chOff x="0" y="0"/>
          <a:chExt cx="0" cy="0"/>
        </a:xfrm>
      </p:grpSpPr>
      <p:sp>
        <p:nvSpPr>
          <p:cNvPr id="4" name="Text Placeholder 15"/>
          <p:cNvSpPr>
            <a:spLocks noGrp="1"/>
          </p:cNvSpPr>
          <p:nvPr>
            <p:ph type="body" sz="quarter" idx="13"/>
          </p:nvPr>
        </p:nvSpPr>
        <p:spPr>
          <a:xfrm>
            <a:off x="500067" y="400055"/>
            <a:ext cx="2827337" cy="1058863"/>
          </a:xfrm>
          <a:prstGeom prst="rect">
            <a:avLst/>
          </a:prstGeom>
        </p:spPr>
        <p:txBody>
          <a:bodyPr wrap="square" lIns="0" tIns="45711" rIns="0" bIns="45711" spcCol="287940">
            <a:normAutofit/>
          </a:bodyPr>
          <a:lstStyle>
            <a:lvl1pPr marL="0" indent="0">
              <a:spcBef>
                <a:spcPts val="0"/>
              </a:spcBef>
              <a:buNone/>
              <a:defRPr sz="2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5" name="Text Placeholder 15"/>
          <p:cNvSpPr>
            <a:spLocks noGrp="1"/>
          </p:cNvSpPr>
          <p:nvPr>
            <p:ph type="body" sz="quarter" idx="14"/>
          </p:nvPr>
        </p:nvSpPr>
        <p:spPr>
          <a:xfrm>
            <a:off x="500067" y="1458919"/>
            <a:ext cx="2827337" cy="4664075"/>
          </a:xfrm>
          <a:prstGeom prst="rect">
            <a:avLst/>
          </a:prstGeom>
        </p:spPr>
        <p:txBody>
          <a:bodyPr wrap="square" lIns="0" tIns="45711" rIns="0" bIns="45711" spcCol="287940">
            <a:noAutofit/>
          </a:bodyPr>
          <a:lstStyle>
            <a:lvl1pPr marL="0" indent="0">
              <a:spcBef>
                <a:spcPts val="0"/>
              </a:spcBef>
              <a:buNone/>
              <a:defRPr sz="2000" b="0" i="0" spc="0" baseline="0">
                <a:solidFill>
                  <a:schemeClr val="tx1">
                    <a:lumMod val="95000"/>
                    <a:lumOff val="5000"/>
                  </a:schemeClr>
                </a:solidFill>
                <a:latin typeface="Arial" pitchFamily="34" charset="0"/>
                <a:cs typeface="Arial" pitchFamily="34" charset="0"/>
              </a:defRPr>
            </a:lvl1pPr>
          </a:lstStyle>
          <a:p>
            <a:pPr lvl="0"/>
            <a:r>
              <a:rPr lang="en-US"/>
              <a:t>Click to edit Master text styles</a:t>
            </a:r>
          </a:p>
        </p:txBody>
      </p:sp>
      <p:sp>
        <p:nvSpPr>
          <p:cNvPr id="6" name="Content Placeholder 2"/>
          <p:cNvSpPr>
            <a:spLocks noGrp="1"/>
          </p:cNvSpPr>
          <p:nvPr>
            <p:ph idx="15"/>
          </p:nvPr>
        </p:nvSpPr>
        <p:spPr>
          <a:xfrm>
            <a:off x="3605215" y="400050"/>
            <a:ext cx="5073650" cy="5722938"/>
          </a:xfrm>
          <a:prstGeom prst="rect">
            <a:avLst/>
          </a:prstGeom>
        </p:spPr>
        <p:txBody>
          <a:bodyPr lIns="91420" tIns="45711" rIns="91420" bIns="45711"/>
          <a:lstStyle>
            <a:lvl1pPr marL="342829" indent="-342829">
              <a:buFont typeface="Wingdings" pitchFamily="2" charset="2"/>
              <a:buChar char="§"/>
              <a:defRPr>
                <a:latin typeface="Arial" pitchFamily="34" charset="0"/>
                <a:cs typeface="Arial" pitchFamily="34" charset="0"/>
              </a:defRPr>
            </a:lvl1pPr>
            <a:lvl2pPr>
              <a:defRPr>
                <a:latin typeface="Arial" pitchFamily="34" charset="0"/>
                <a:cs typeface="Arial" pitchFamily="34" charset="0"/>
              </a:defRPr>
            </a:lvl2pPr>
            <a:lvl3pPr marL="1142764" indent="-228553">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234817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and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00063" y="2728918"/>
            <a:ext cx="8178801" cy="3394075"/>
          </a:xfrm>
          <a:prstGeom prst="rect">
            <a:avLst/>
          </a:prstGeom>
        </p:spPr>
        <p:txBody>
          <a:bodyPr lIns="91420" tIns="45711" rIns="91420" bIns="45711"/>
          <a:lstStyle>
            <a:lvl1pPr marL="0" indent="0">
              <a:buNone/>
              <a:defRPr sz="3500" baseline="0">
                <a:latin typeface="Arial" pitchFamily="34" charset="0"/>
                <a:cs typeface="Arial" pitchFamily="34" charset="0"/>
              </a:defRPr>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r>
              <a:rPr lang="en-GB" noProof="0" dirty="0"/>
              <a:t>Click icon to add picture</a:t>
            </a:r>
          </a:p>
        </p:txBody>
      </p:sp>
      <p:sp>
        <p:nvSpPr>
          <p:cNvPr id="4" name="Text Placeholder 15"/>
          <p:cNvSpPr>
            <a:spLocks noGrp="1"/>
          </p:cNvSpPr>
          <p:nvPr>
            <p:ph type="body" sz="quarter" idx="13"/>
          </p:nvPr>
        </p:nvSpPr>
        <p:spPr>
          <a:xfrm>
            <a:off x="500065" y="392117"/>
            <a:ext cx="8178800" cy="720725"/>
          </a:xfrm>
          <a:prstGeom prst="rect">
            <a:avLst/>
          </a:prstGeom>
        </p:spPr>
        <p:txBody>
          <a:bodyPr wrap="square" lIns="0" tIns="45711" rIns="0" bIns="45711" spcCol="287940">
            <a:normAutofit/>
          </a:bodyPr>
          <a:lstStyle>
            <a:lvl1pPr marL="0" indent="0">
              <a:spcBef>
                <a:spcPts val="0"/>
              </a:spcBef>
              <a:buNone/>
              <a:defRPr sz="2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5" name="Text Placeholder 15"/>
          <p:cNvSpPr>
            <a:spLocks noGrp="1"/>
          </p:cNvSpPr>
          <p:nvPr>
            <p:ph type="body" sz="quarter" idx="14"/>
          </p:nvPr>
        </p:nvSpPr>
        <p:spPr>
          <a:xfrm>
            <a:off x="500065" y="1112839"/>
            <a:ext cx="8178800" cy="1203325"/>
          </a:xfrm>
          <a:prstGeom prst="rect">
            <a:avLst/>
          </a:prstGeom>
        </p:spPr>
        <p:txBody>
          <a:bodyPr wrap="square" lIns="0" tIns="45711" rIns="0" bIns="45711" spcCol="287940">
            <a:noAutofit/>
          </a:bodyPr>
          <a:lstStyle>
            <a:lvl1pPr marL="0" indent="0">
              <a:spcBef>
                <a:spcPts val="0"/>
              </a:spcBef>
              <a:buNone/>
              <a:defRPr sz="2000" b="0" i="0" spc="0" baseline="0">
                <a:solidFill>
                  <a:schemeClr val="tx1">
                    <a:lumMod val="95000"/>
                    <a:lumOff val="5000"/>
                  </a:schemeClr>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81682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6078" y="1279525"/>
            <a:ext cx="4152900" cy="4891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1378" y="1279525"/>
            <a:ext cx="4152900" cy="4891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1627514E-C3C4-42A2-B5AA-F3D4B7D68D85}" type="slidenum">
              <a:rPr lang="en-US"/>
              <a:pPr>
                <a:defRPr/>
              </a:pPr>
              <a:t>‹#›</a:t>
            </a:fld>
            <a:endParaRPr lang="en-US" dirty="0"/>
          </a:p>
        </p:txBody>
      </p:sp>
    </p:spTree>
    <p:extLst>
      <p:ext uri="{BB962C8B-B14F-4D97-AF65-F5344CB8AC3E}">
        <p14:creationId xmlns:p14="http://schemas.microsoft.com/office/powerpoint/2010/main" val="25225804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9" name="Text Placeholder 15"/>
          <p:cNvSpPr>
            <a:spLocks noGrp="1"/>
          </p:cNvSpPr>
          <p:nvPr>
            <p:ph type="body" sz="quarter" idx="10"/>
          </p:nvPr>
        </p:nvSpPr>
        <p:spPr>
          <a:xfrm>
            <a:off x="487345" y="390108"/>
            <a:ext cx="8191520" cy="943394"/>
          </a:xfrm>
          <a:prstGeom prst="rect">
            <a:avLst/>
          </a:prstGeom>
        </p:spPr>
        <p:txBody>
          <a:bodyPr wrap="square" lIns="0" tIns="45711" rIns="0" bIns="45711" spcCol="287940">
            <a:no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4" name="Content Placeholder 2"/>
          <p:cNvSpPr>
            <a:spLocks noGrp="1"/>
          </p:cNvSpPr>
          <p:nvPr>
            <p:ph idx="15"/>
          </p:nvPr>
        </p:nvSpPr>
        <p:spPr>
          <a:xfrm rot="5400000">
            <a:off x="2257426" y="-306161"/>
            <a:ext cx="4664080" cy="8178801"/>
          </a:xfrm>
          <a:prstGeom prst="rect">
            <a:avLst/>
          </a:prstGeom>
        </p:spPr>
        <p:txBody>
          <a:bodyPr lIns="91420" tIns="45711" rIns="91420" bIns="45711"/>
          <a:lstStyle>
            <a:lvl1pPr marL="342829" indent="-342829">
              <a:buFont typeface="Wingdings" pitchFamily="2" charset="2"/>
              <a:buChar char="§"/>
              <a:defRPr>
                <a:latin typeface="Arial" pitchFamily="34" charset="0"/>
                <a:cs typeface="Arial" pitchFamily="34" charset="0"/>
              </a:defRPr>
            </a:lvl1pPr>
            <a:lvl2pPr>
              <a:defRPr>
                <a:latin typeface="Arial" pitchFamily="34" charset="0"/>
                <a:cs typeface="Arial" pitchFamily="34" charset="0"/>
              </a:defRPr>
            </a:lvl2pPr>
            <a:lvl3pPr marL="1142764" indent="-228553">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80019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erticle title and text">
    <p:spTree>
      <p:nvGrpSpPr>
        <p:cNvPr id="1" name=""/>
        <p:cNvGrpSpPr/>
        <p:nvPr/>
      </p:nvGrpSpPr>
      <p:grpSpPr>
        <a:xfrm>
          <a:off x="0" y="0"/>
          <a:ext cx="0" cy="0"/>
          <a:chOff x="0" y="0"/>
          <a:chExt cx="0" cy="0"/>
        </a:xfrm>
      </p:grpSpPr>
      <p:sp>
        <p:nvSpPr>
          <p:cNvPr id="9" name="Text Placeholder 15"/>
          <p:cNvSpPr>
            <a:spLocks noGrp="1"/>
          </p:cNvSpPr>
          <p:nvPr>
            <p:ph type="body" sz="quarter" idx="10"/>
          </p:nvPr>
        </p:nvSpPr>
        <p:spPr>
          <a:xfrm rot="5400000">
            <a:off x="5341744" y="2785869"/>
            <a:ext cx="5730853" cy="943394"/>
          </a:xfrm>
          <a:prstGeom prst="rect">
            <a:avLst/>
          </a:prstGeom>
        </p:spPr>
        <p:txBody>
          <a:bodyPr wrap="square" lIns="0" tIns="45711" rIns="0" bIns="45711" spcCol="287940">
            <a:no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
        <p:nvSpPr>
          <p:cNvPr id="4" name="Content Placeholder 2"/>
          <p:cNvSpPr>
            <a:spLocks noGrp="1"/>
          </p:cNvSpPr>
          <p:nvPr>
            <p:ph idx="15"/>
          </p:nvPr>
        </p:nvSpPr>
        <p:spPr>
          <a:xfrm rot="5400000">
            <a:off x="1154744" y="-262540"/>
            <a:ext cx="5730855" cy="7040214"/>
          </a:xfrm>
          <a:prstGeom prst="rect">
            <a:avLst/>
          </a:prstGeom>
        </p:spPr>
        <p:txBody>
          <a:bodyPr lIns="91420" tIns="45711" rIns="91420" bIns="45711"/>
          <a:lstStyle>
            <a:lvl1pPr marL="342829" indent="-342829">
              <a:buFont typeface="Wingdings" pitchFamily="2" charset="2"/>
              <a:buChar char="§"/>
              <a:defRPr>
                <a:latin typeface="Arial" pitchFamily="34" charset="0"/>
                <a:cs typeface="Arial" pitchFamily="34" charset="0"/>
              </a:defRPr>
            </a:lvl1pPr>
            <a:lvl2pPr>
              <a:defRPr>
                <a:latin typeface="Arial" pitchFamily="34" charset="0"/>
                <a:cs typeface="Arial" pitchFamily="34" charset="0"/>
              </a:defRPr>
            </a:lvl2pPr>
            <a:lvl3pPr marL="1142764" indent="-228553">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4805033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and ICE logo">
    <p:spTree>
      <p:nvGrpSpPr>
        <p:cNvPr id="1" name=""/>
        <p:cNvGrpSpPr/>
        <p:nvPr/>
      </p:nvGrpSpPr>
      <p:grpSpPr>
        <a:xfrm>
          <a:off x="0" y="0"/>
          <a:ext cx="0" cy="0"/>
          <a:chOff x="0" y="0"/>
          <a:chExt cx="0" cy="0"/>
        </a:xfrm>
      </p:grpSpPr>
      <p:pic>
        <p:nvPicPr>
          <p:cNvPr id="6"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96189" y="592142"/>
            <a:ext cx="1079500" cy="687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2"/>
          <p:cNvSpPr>
            <a:spLocks noGrp="1"/>
          </p:cNvSpPr>
          <p:nvPr>
            <p:ph idx="14"/>
          </p:nvPr>
        </p:nvSpPr>
        <p:spPr>
          <a:xfrm>
            <a:off x="500065" y="1458919"/>
            <a:ext cx="8178800" cy="4664075"/>
          </a:xfrm>
          <a:prstGeom prst="rect">
            <a:avLst/>
          </a:prstGeom>
        </p:spPr>
        <p:txBody>
          <a:bodyPr lIns="91420" tIns="45711" rIns="91420" bIns="45711"/>
          <a:lstStyle>
            <a:lvl1pPr marL="342829" indent="-342829">
              <a:buFont typeface="Wingdings" pitchFamily="2" charset="2"/>
              <a:buChar char="§"/>
              <a:defRPr>
                <a:latin typeface="Arial" pitchFamily="34" charset="0"/>
                <a:cs typeface="Arial" pitchFamily="34" charset="0"/>
              </a:defRPr>
            </a:lvl1pPr>
            <a:lvl2pPr>
              <a:defRPr>
                <a:latin typeface="Arial" pitchFamily="34" charset="0"/>
                <a:cs typeface="Arial" pitchFamily="34" charset="0"/>
              </a:defRPr>
            </a:lvl2pPr>
            <a:lvl3pPr marL="1142764" indent="-228553">
              <a:buFont typeface="Wingdings" pitchFamily="2" charset="2"/>
              <a:buChar cha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15"/>
          <p:cNvSpPr>
            <a:spLocks noGrp="1"/>
          </p:cNvSpPr>
          <p:nvPr>
            <p:ph type="body" sz="quarter" idx="13"/>
          </p:nvPr>
        </p:nvSpPr>
        <p:spPr>
          <a:xfrm>
            <a:off x="487348" y="390109"/>
            <a:ext cx="8191519" cy="1068806"/>
          </a:xfrm>
          <a:prstGeom prst="rect">
            <a:avLst/>
          </a:prstGeom>
        </p:spPr>
        <p:txBody>
          <a:bodyPr wrap="square" lIns="0" tIns="45711" rIns="0" bIns="45711" spcCol="287940">
            <a:normAutofit/>
          </a:bodyPr>
          <a:lstStyle>
            <a:lvl1pPr marL="0" indent="0">
              <a:spcBef>
                <a:spcPts val="0"/>
              </a:spcBef>
              <a:buNone/>
              <a:defRPr sz="4400" b="1" i="0" spc="0" baseline="0">
                <a:solidFill>
                  <a:schemeClr val="accent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94153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Cover slide Environment &amp; sustainability">
    <p:spTree>
      <p:nvGrpSpPr>
        <p:cNvPr id="1" name=""/>
        <p:cNvGrpSpPr/>
        <p:nvPr/>
      </p:nvGrpSpPr>
      <p:grpSpPr>
        <a:xfrm>
          <a:off x="0" y="0"/>
          <a:ext cx="0" cy="0"/>
          <a:chOff x="0" y="0"/>
          <a:chExt cx="0" cy="0"/>
        </a:xfrm>
      </p:grpSpPr>
      <p:pic>
        <p:nvPicPr>
          <p:cNvPr id="6"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6563" y="0"/>
            <a:ext cx="8710612" cy="652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5"/>
          <p:cNvSpPr>
            <a:spLocks/>
          </p:cNvSpPr>
          <p:nvPr userDrawn="1"/>
        </p:nvSpPr>
        <p:spPr bwMode="auto">
          <a:xfrm>
            <a:off x="-6350" y="-11111"/>
            <a:ext cx="439738" cy="6858001"/>
          </a:xfrm>
          <a:custGeom>
            <a:avLst/>
            <a:gdLst>
              <a:gd name="T0" fmla="*/ 0 w 419042"/>
              <a:gd name="T1" fmla="*/ 0 h 6841178"/>
              <a:gd name="T2" fmla="*/ 439738 w 419042"/>
              <a:gd name="T3" fmla="*/ 0 h 6841178"/>
              <a:gd name="T4" fmla="*/ 439738 w 419042"/>
              <a:gd name="T5" fmla="*/ 6858001 h 6841178"/>
              <a:gd name="T6" fmla="*/ 3966 w 419042"/>
              <a:gd name="T7" fmla="*/ 6854216 h 6841178"/>
              <a:gd name="T8" fmla="*/ 0 w 419042"/>
              <a:gd name="T9" fmla="*/ 0 h 68411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9042" h="6841178">
                <a:moveTo>
                  <a:pt x="0" y="0"/>
                </a:moveTo>
                <a:lnTo>
                  <a:pt x="419042" y="0"/>
                </a:lnTo>
                <a:lnTo>
                  <a:pt x="419042" y="6841178"/>
                </a:lnTo>
                <a:lnTo>
                  <a:pt x="3779" y="6837400"/>
                </a:lnTo>
                <a:cubicBezTo>
                  <a:pt x="2519" y="4558267"/>
                  <a:pt x="1260" y="2279133"/>
                  <a:pt x="0" y="0"/>
                </a:cubicBezTo>
                <a:close/>
              </a:path>
            </a:pathLst>
          </a:custGeom>
          <a:solidFill>
            <a:schemeClr val="accent1"/>
          </a:solidFill>
          <a:ln>
            <a:noFill/>
          </a:ln>
          <a:effectLst>
            <a:outerShdw blurRad="63500" sx="999" sy="999" rotWithShape="0">
              <a:srgbClr val="000000"/>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sp>
        <p:nvSpPr>
          <p:cNvPr id="8" name="Right Triangle 6"/>
          <p:cNvSpPr>
            <a:spLocks/>
          </p:cNvSpPr>
          <p:nvPr userDrawn="1"/>
        </p:nvSpPr>
        <p:spPr bwMode="auto">
          <a:xfrm>
            <a:off x="-20638" y="2203450"/>
            <a:ext cx="9164638" cy="4351338"/>
          </a:xfrm>
          <a:custGeom>
            <a:avLst/>
            <a:gdLst>
              <a:gd name="T0" fmla="*/ 0 w 9619709"/>
              <a:gd name="T1" fmla="*/ 4351338 h 4651718"/>
              <a:gd name="T2" fmla="*/ 7200 w 9619709"/>
              <a:gd name="T3" fmla="*/ 0 h 4651718"/>
              <a:gd name="T4" fmla="*/ 9164638 w 9619709"/>
              <a:gd name="T5" fmla="*/ 4344270 h 4651718"/>
              <a:gd name="T6" fmla="*/ 0 w 9619709"/>
              <a:gd name="T7" fmla="*/ 4351338 h 46517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19709" h="4651718">
                <a:moveTo>
                  <a:pt x="0" y="4651718"/>
                </a:moveTo>
                <a:lnTo>
                  <a:pt x="7557" y="0"/>
                </a:lnTo>
                <a:lnTo>
                  <a:pt x="9619709" y="4644160"/>
                </a:lnTo>
                <a:lnTo>
                  <a:pt x="0" y="4651718"/>
                </a:lnTo>
                <a:close/>
              </a:path>
            </a:pathLst>
          </a:custGeom>
          <a:solidFill>
            <a:srgbClr val="848484">
              <a:alpha val="59999"/>
            </a:srgbClr>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sp>
        <p:nvSpPr>
          <p:cNvPr id="9" name="Rectangle 10"/>
          <p:cNvSpPr>
            <a:spLocks/>
          </p:cNvSpPr>
          <p:nvPr userDrawn="1"/>
        </p:nvSpPr>
        <p:spPr bwMode="auto">
          <a:xfrm>
            <a:off x="-20635" y="2176469"/>
            <a:ext cx="457201" cy="4695825"/>
          </a:xfrm>
          <a:custGeom>
            <a:avLst/>
            <a:gdLst>
              <a:gd name="T0" fmla="*/ 793 w 457391"/>
              <a:gd name="T1" fmla="*/ 0 h 4696238"/>
              <a:gd name="T2" fmla="*/ 453029 w 457391"/>
              <a:gd name="T3" fmla="*/ 254420 h 4696238"/>
              <a:gd name="T4" fmla="*/ 457201 w 457391"/>
              <a:gd name="T5" fmla="*/ 4695825 h 4696238"/>
              <a:gd name="T6" fmla="*/ 5211 w 457391"/>
              <a:gd name="T7" fmla="*/ 4695433 h 4696238"/>
              <a:gd name="T8" fmla="*/ 793 w 457391"/>
              <a:gd name="T9" fmla="*/ 0 h 46962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7391" h="4696238">
                <a:moveTo>
                  <a:pt x="793" y="0"/>
                </a:moveTo>
                <a:lnTo>
                  <a:pt x="453217" y="254442"/>
                </a:lnTo>
                <a:cubicBezTo>
                  <a:pt x="455868" y="1747164"/>
                  <a:pt x="454740" y="3203516"/>
                  <a:pt x="457391" y="4696238"/>
                </a:cubicBezTo>
                <a:lnTo>
                  <a:pt x="5213" y="4695844"/>
                </a:lnTo>
                <a:cubicBezTo>
                  <a:pt x="9171" y="3126259"/>
                  <a:pt x="-3165" y="1569585"/>
                  <a:pt x="793" y="0"/>
                </a:cubicBezTo>
                <a:close/>
              </a:path>
            </a:pathLst>
          </a:custGeom>
          <a:gradFill rotWithShape="1">
            <a:gsLst>
              <a:gs pos="0">
                <a:srgbClr val="FFB280"/>
              </a:gs>
              <a:gs pos="35001">
                <a:srgbClr val="FFC7A6"/>
              </a:gs>
              <a:gs pos="100000">
                <a:srgbClr val="FFE8DA"/>
              </a:gs>
            </a:gsLst>
            <a:lin ang="16200000" scaled="1"/>
          </a:gra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9525" cap="flat" cmpd="sng">
                <a:solidFill>
                  <a:srgbClr val="000000"/>
                </a:solidFill>
                <a:prstDash val="solid"/>
                <a:round/>
                <a:headEnd/>
                <a:tailEnd/>
              </a14:hiddenLine>
            </a:ext>
          </a:extLst>
        </p:spPr>
        <p:txBody>
          <a:bodyPr lIns="91420" tIns="45711" rIns="91420" bIns="45711" anchor="ctr"/>
          <a:lstStyle/>
          <a:p>
            <a:endParaRPr lang="en-US" sz="1800" b="0">
              <a:solidFill>
                <a:prstClr val="black"/>
              </a:solidFill>
              <a:latin typeface="Arial" charset="0"/>
              <a:ea typeface="ＭＳ Ｐゴシック" charset="0"/>
              <a:cs typeface="Arial" charset="0"/>
            </a:endParaRPr>
          </a:p>
        </p:txBody>
      </p:sp>
      <p:pic>
        <p:nvPicPr>
          <p:cNvPr id="10"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85127" y="292106"/>
            <a:ext cx="1079500" cy="68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Text Placeholder 15"/>
          <p:cNvSpPr>
            <a:spLocks noGrp="1"/>
          </p:cNvSpPr>
          <p:nvPr>
            <p:ph type="body" sz="quarter" idx="14"/>
          </p:nvPr>
        </p:nvSpPr>
        <p:spPr>
          <a:xfrm rot="16200000">
            <a:off x="-953219" y="964168"/>
            <a:ext cx="2396337" cy="468000"/>
          </a:xfrm>
          <a:prstGeom prst="rect">
            <a:avLst/>
          </a:prstGeom>
        </p:spPr>
        <p:txBody>
          <a:bodyPr wrap="square" lIns="91420" tIns="45711" rIns="91420" bIns="45711" spcCol="287940">
            <a:normAutofit/>
          </a:bodyPr>
          <a:lstStyle>
            <a:lvl1pPr marL="0" indent="0" algn="l">
              <a:buNone/>
              <a:defRPr sz="1000" b="1" spc="0" baseline="0">
                <a:solidFill>
                  <a:schemeClr val="bg1"/>
                </a:solidFill>
                <a:latin typeface="Arial" pitchFamily="34" charset="0"/>
                <a:cs typeface="Arial" pitchFamily="34" charset="0"/>
              </a:defRPr>
            </a:lvl1pPr>
          </a:lstStyle>
          <a:p>
            <a:pPr lvl="0"/>
            <a:r>
              <a:rPr lang="en-US"/>
              <a:t>Click to edit Master text styles</a:t>
            </a:r>
          </a:p>
        </p:txBody>
      </p:sp>
      <p:sp>
        <p:nvSpPr>
          <p:cNvPr id="19" name="Text Placeholder 15"/>
          <p:cNvSpPr>
            <a:spLocks noGrp="1"/>
          </p:cNvSpPr>
          <p:nvPr>
            <p:ph type="body" sz="quarter" idx="11"/>
          </p:nvPr>
        </p:nvSpPr>
        <p:spPr>
          <a:xfrm rot="16200000">
            <a:off x="-1624820" y="4003500"/>
            <a:ext cx="3816759" cy="422227"/>
          </a:xfrm>
          <a:prstGeom prst="rect">
            <a:avLst/>
          </a:prstGeom>
          <a:solidFill>
            <a:schemeClr val="lt1">
              <a:alpha val="0"/>
            </a:schemeClr>
          </a:solidFill>
          <a:ln>
            <a:noFill/>
          </a:ln>
        </p:spPr>
        <p:style>
          <a:lnRef idx="2">
            <a:schemeClr val="accent1"/>
          </a:lnRef>
          <a:fillRef idx="1">
            <a:schemeClr val="lt1"/>
          </a:fillRef>
          <a:effectRef idx="0">
            <a:schemeClr val="accent1"/>
          </a:effectRef>
          <a:fontRef idx="none"/>
        </p:style>
        <p:txBody>
          <a:bodyPr wrap="square" lIns="91420" tIns="45711" rIns="91420" bIns="45711" spcCol="287940">
            <a:normAutofit/>
          </a:bodyPr>
          <a:lstStyle>
            <a:lvl1pPr marL="0" indent="0" algn="r">
              <a:buNone/>
              <a:defRPr sz="1200" b="1" spc="0" baseline="0">
                <a:solidFill>
                  <a:schemeClr val="accent1"/>
                </a:solidFill>
                <a:latin typeface="Arial" pitchFamily="34" charset="0"/>
                <a:cs typeface="Arial" pitchFamily="34" charset="0"/>
              </a:defRPr>
            </a:lvl1pPr>
          </a:lstStyle>
          <a:p>
            <a:pPr lvl="0"/>
            <a:r>
              <a:rPr lang="en-US"/>
              <a:t>Click to edit Master text styles</a:t>
            </a:r>
          </a:p>
        </p:txBody>
      </p:sp>
      <p:sp>
        <p:nvSpPr>
          <p:cNvPr id="16" name="Text Placeholder 15"/>
          <p:cNvSpPr>
            <a:spLocks noGrp="1"/>
          </p:cNvSpPr>
          <p:nvPr>
            <p:ph type="body" sz="quarter" idx="12"/>
          </p:nvPr>
        </p:nvSpPr>
        <p:spPr>
          <a:xfrm>
            <a:off x="432995" y="4082053"/>
            <a:ext cx="6097281" cy="1323431"/>
          </a:xfrm>
          <a:prstGeom prst="rect">
            <a:avLst/>
          </a:prstGeom>
        </p:spPr>
        <p:txBody>
          <a:bodyPr wrap="square" lIns="0" tIns="215956" rIns="0" bIns="0" spcCol="287940">
            <a:noAutofit/>
          </a:bodyPr>
          <a:lstStyle>
            <a:lvl1pPr marL="0" indent="0">
              <a:lnSpc>
                <a:spcPts val="5500"/>
              </a:lnSpc>
              <a:buNone/>
              <a:defRPr sz="3200" b="1" spc="0" baseline="0">
                <a:solidFill>
                  <a:schemeClr val="bg1"/>
                </a:solidFill>
                <a:latin typeface="Arial" pitchFamily="34" charset="0"/>
                <a:cs typeface="Arial" pitchFamily="34" charset="0"/>
              </a:defRPr>
            </a:lvl1pPr>
          </a:lstStyle>
          <a:p>
            <a:pPr lvl="0"/>
            <a:r>
              <a:rPr lang="en-US"/>
              <a:t>Click to edit Master text styles</a:t>
            </a:r>
          </a:p>
          <a:p>
            <a:pPr lvl="1"/>
            <a:r>
              <a:rPr lang="en-US"/>
              <a:t>Second level</a:t>
            </a:r>
          </a:p>
        </p:txBody>
      </p:sp>
      <p:sp>
        <p:nvSpPr>
          <p:cNvPr id="17" name="Text Placeholder 15"/>
          <p:cNvSpPr>
            <a:spLocks noGrp="1"/>
          </p:cNvSpPr>
          <p:nvPr>
            <p:ph type="body" sz="quarter" idx="13"/>
          </p:nvPr>
        </p:nvSpPr>
        <p:spPr>
          <a:xfrm>
            <a:off x="488634" y="5479696"/>
            <a:ext cx="4892572" cy="1044000"/>
          </a:xfrm>
          <a:prstGeom prst="rect">
            <a:avLst/>
          </a:prstGeom>
        </p:spPr>
        <p:txBody>
          <a:bodyPr wrap="square" lIns="0" tIns="0" rIns="0" bIns="0" spcCol="287940">
            <a:noAutofit/>
          </a:bodyPr>
          <a:lstStyle>
            <a:lvl1pPr marL="0" indent="0">
              <a:lnSpc>
                <a:spcPts val="4250"/>
              </a:lnSpc>
              <a:buNone/>
              <a:defRPr sz="2400" b="1" spc="0" baseline="0">
                <a:solidFill>
                  <a:schemeClr val="bg1"/>
                </a:solidFill>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5467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68580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6218340"/>
            <a:ext cx="1104294" cy="430675"/>
          </a:xfrm>
          <a:prstGeom prst="rect">
            <a:avLst/>
          </a:prstGeom>
        </p:spPr>
      </p:pic>
      <p:sp>
        <p:nvSpPr>
          <p:cNvPr id="13" name="Slide Number Placeholder 5"/>
          <p:cNvSpPr txBox="1">
            <a:spLocks/>
          </p:cNvSpPr>
          <p:nvPr userDrawn="1"/>
        </p:nvSpPr>
        <p:spPr>
          <a:xfrm>
            <a:off x="6651561" y="6420939"/>
            <a:ext cx="231637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fld id="{6557312C-2AB5-4E4E-8F57-D0081D5FE9E6}" type="slidenum">
              <a:rPr lang="en-US" b="0" smtClean="0"/>
              <a:pPr fontAlgn="auto">
                <a:spcBef>
                  <a:spcPts val="0"/>
                </a:spcBef>
                <a:spcAft>
                  <a:spcPts val="0"/>
                </a:spcAft>
              </a:pPr>
              <a:t>‹#›</a:t>
            </a:fld>
            <a:endParaRPr lang="en-US" b="0" dirty="0"/>
          </a:p>
        </p:txBody>
      </p:sp>
      <p:sp>
        <p:nvSpPr>
          <p:cNvPr id="3" name="TextBox 2"/>
          <p:cNvSpPr txBox="1"/>
          <p:nvPr userDrawn="1"/>
        </p:nvSpPr>
        <p:spPr>
          <a:xfrm>
            <a:off x="-3990282" y="5582121"/>
            <a:ext cx="184666" cy="369332"/>
          </a:xfrm>
          <a:prstGeom prst="rect">
            <a:avLst/>
          </a:prstGeom>
          <a:noFill/>
        </p:spPr>
        <p:txBody>
          <a:bodyPr wrap="none" rtlCol="0">
            <a:spAutoFit/>
          </a:bodyPr>
          <a:lstStyle/>
          <a:p>
            <a:pPr defTabSz="457200" fontAlgn="auto">
              <a:spcBef>
                <a:spcPts val="0"/>
              </a:spcBef>
              <a:spcAft>
                <a:spcPts val="0"/>
              </a:spcAft>
            </a:pPr>
            <a:endParaRPr lang="en-US" sz="1800" b="0" dirty="0">
              <a:solidFill>
                <a:prstClr val="black"/>
              </a:solidFill>
              <a:latin typeface="Calibri"/>
            </a:endParaRPr>
          </a:p>
        </p:txBody>
      </p:sp>
    </p:spTree>
    <p:extLst>
      <p:ext uri="{BB962C8B-B14F-4D97-AF65-F5344CB8AC3E}">
        <p14:creationId xmlns:p14="http://schemas.microsoft.com/office/powerpoint/2010/main" val="40986401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4"/>
            <a:ext cx="2133600" cy="365125"/>
          </a:xfrm>
          <a:prstGeom prst="rect">
            <a:avLst/>
          </a:prstGeom>
        </p:spPr>
        <p:txBody>
          <a:bodyPr/>
          <a:lstStyle/>
          <a:p>
            <a:pPr defTabSz="457200" fontAlgn="auto">
              <a:spcBef>
                <a:spcPts val="0"/>
              </a:spcBef>
              <a:spcAft>
                <a:spcPts val="0"/>
              </a:spcAft>
            </a:pPr>
            <a:fld id="{462A2416-1570-3849-86F9-07F78746E1B2}" type="datetimeFigureOut">
              <a:rPr lang="en-US" sz="1800" b="0" smtClean="0">
                <a:solidFill>
                  <a:prstClr val="black"/>
                </a:solidFill>
                <a:latin typeface="Calibri"/>
              </a:rPr>
              <a:pPr defTabSz="457200" fontAlgn="auto">
                <a:spcBef>
                  <a:spcPts val="0"/>
                </a:spcBef>
                <a:spcAft>
                  <a:spcPts val="0"/>
                </a:spcAft>
              </a:pPr>
              <a:t>1/22/19</a:t>
            </a:fld>
            <a:endParaRPr lang="en-US" sz="1800" b="0" dirty="0">
              <a:solidFill>
                <a:prstClr val="black"/>
              </a:solidFill>
              <a:latin typeface="Calibri"/>
            </a:endParaRPr>
          </a:p>
        </p:txBody>
      </p:sp>
      <p:sp>
        <p:nvSpPr>
          <p:cNvPr id="5" name="Footer Placeholder 4"/>
          <p:cNvSpPr>
            <a:spLocks noGrp="1"/>
          </p:cNvSpPr>
          <p:nvPr>
            <p:ph type="ftr" sz="quarter" idx="11"/>
          </p:nvPr>
        </p:nvSpPr>
        <p:spPr>
          <a:xfrm>
            <a:off x="3124200" y="6356354"/>
            <a:ext cx="2895600" cy="365125"/>
          </a:xfrm>
          <a:prstGeom prst="rect">
            <a:avLst/>
          </a:prstGeom>
        </p:spPr>
        <p:txBody>
          <a:bodyPr/>
          <a:lstStyle/>
          <a:p>
            <a:pPr defTabSz="457200" fontAlgn="auto">
              <a:spcBef>
                <a:spcPts val="0"/>
              </a:spcBef>
              <a:spcAft>
                <a:spcPts val="0"/>
              </a:spcAft>
            </a:pPr>
            <a:endParaRPr lang="en-US" sz="1800" b="0" dirty="0">
              <a:solidFill>
                <a:prstClr val="black"/>
              </a:solidFill>
              <a:latin typeface="Calibri"/>
            </a:endParaRPr>
          </a:p>
        </p:txBody>
      </p:sp>
      <p:sp>
        <p:nvSpPr>
          <p:cNvPr id="6" name="Slide Number Placeholder 5"/>
          <p:cNvSpPr>
            <a:spLocks noGrp="1"/>
          </p:cNvSpPr>
          <p:nvPr>
            <p:ph type="sldNum" sz="quarter" idx="12"/>
          </p:nvPr>
        </p:nvSpPr>
        <p:spPr>
          <a:xfrm>
            <a:off x="6553200" y="6356354"/>
            <a:ext cx="2133600" cy="365125"/>
          </a:xfrm>
          <a:prstGeom prst="rect">
            <a:avLst/>
          </a:prstGeom>
        </p:spPr>
        <p:txBody>
          <a:bodyPr/>
          <a:lstStyle/>
          <a:p>
            <a:pPr defTabSz="457200" fontAlgn="auto">
              <a:spcBef>
                <a:spcPts val="0"/>
              </a:spcBef>
              <a:spcAft>
                <a:spcPts val="0"/>
              </a:spcAft>
            </a:pPr>
            <a:fld id="{A832CF66-B496-874C-8E08-71A5E0622B6E}" type="slidenum">
              <a:rPr lang="en-US" sz="1800" b="0" smtClean="0">
                <a:solidFill>
                  <a:prstClr val="black"/>
                </a:solidFill>
                <a:latin typeface="Calibri"/>
              </a:rPr>
              <a:pPr defTabSz="457200" fontAlgn="auto">
                <a:spcBef>
                  <a:spcPts val="0"/>
                </a:spcBef>
                <a:spcAft>
                  <a:spcPts val="0"/>
                </a:spcAft>
              </a:pPr>
              <a:t>‹#›</a:t>
            </a:fld>
            <a:endParaRPr lang="en-US" sz="1800" b="0" dirty="0">
              <a:solidFill>
                <a:prstClr val="black"/>
              </a:solidFill>
              <a:latin typeface="Calibri"/>
            </a:endParaRPr>
          </a:p>
        </p:txBody>
      </p:sp>
    </p:spTree>
    <p:extLst>
      <p:ext uri="{BB962C8B-B14F-4D97-AF65-F5344CB8AC3E}">
        <p14:creationId xmlns:p14="http://schemas.microsoft.com/office/powerpoint/2010/main" val="2728279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4"/>
            <a:ext cx="9144000" cy="6857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6984159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7546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el">
    <p:spTree>
      <p:nvGrpSpPr>
        <p:cNvPr id="1" name=""/>
        <p:cNvGrpSpPr/>
        <p:nvPr/>
      </p:nvGrpSpPr>
      <p:grpSpPr>
        <a:xfrm>
          <a:off x="0" y="0"/>
          <a:ext cx="0" cy="0"/>
          <a:chOff x="0" y="0"/>
          <a:chExt cx="0" cy="0"/>
        </a:xfrm>
      </p:grpSpPr>
      <p:sp>
        <p:nvSpPr>
          <p:cNvPr id="54" name="Shape 54"/>
          <p:cNvSpPr/>
          <p:nvPr userDrawn="1"/>
        </p:nvSpPr>
        <p:spPr>
          <a:xfrm>
            <a:off x="4" y="0"/>
            <a:ext cx="8876054"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37"/>
                </a:moveTo>
                <a:lnTo>
                  <a:pt x="18835" y="0"/>
                </a:lnTo>
                <a:lnTo>
                  <a:pt x="21600" y="21600"/>
                </a:lnTo>
                <a:lnTo>
                  <a:pt x="33" y="21600"/>
                </a:lnTo>
                <a:lnTo>
                  <a:pt x="0" y="37"/>
                </a:lnTo>
                <a:close/>
              </a:path>
            </a:pathLst>
          </a:cu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ndParaRPr>
          </a:p>
        </p:txBody>
      </p:sp>
      <p:pic>
        <p:nvPicPr>
          <p:cNvPr id="56" name="image3.png"/>
          <p:cNvPicPr/>
          <p:nvPr/>
        </p:nvPicPr>
        <p:blipFill>
          <a:blip r:embed="rId2">
            <a:extLst/>
          </a:blip>
          <a:stretch>
            <a:fillRect/>
          </a:stretch>
        </p:blipFill>
        <p:spPr>
          <a:xfrm>
            <a:off x="646320" y="692697"/>
            <a:ext cx="1800001" cy="734484"/>
          </a:xfrm>
          <a:prstGeom prst="rect">
            <a:avLst/>
          </a:prstGeom>
          <a:ln w="12700">
            <a:miter lim="400000"/>
          </a:ln>
        </p:spPr>
      </p:pic>
      <p:sp>
        <p:nvSpPr>
          <p:cNvPr id="9" name="Subtitle 2"/>
          <p:cNvSpPr>
            <a:spLocks noGrp="1"/>
          </p:cNvSpPr>
          <p:nvPr>
            <p:ph type="subTitle" idx="1"/>
          </p:nvPr>
        </p:nvSpPr>
        <p:spPr>
          <a:xfrm>
            <a:off x="949582" y="4509849"/>
            <a:ext cx="6862782" cy="1112525"/>
          </a:xfrm>
        </p:spPr>
        <p:txBody>
          <a:bodyPr/>
          <a:lstStyle>
            <a:lvl1pPr marL="0" indent="0" algn="l">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10" name="Shape 7"/>
          <p:cNvSpPr>
            <a:spLocks noGrp="1"/>
          </p:cNvSpPr>
          <p:nvPr>
            <p:ph type="title"/>
          </p:nvPr>
        </p:nvSpPr>
        <p:spPr>
          <a:xfrm>
            <a:off x="949584" y="1551767"/>
            <a:ext cx="6862782"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6" name="TextBox 15"/>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8140474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5227" y="-21307"/>
            <a:ext cx="8088781" cy="5643664"/>
          </a:xfrm>
          <a:prstGeom prst="rect">
            <a:avLst/>
          </a:prstGeom>
        </p:spPr>
      </p:pic>
      <p:sp>
        <p:nvSpPr>
          <p:cNvPr id="15" name="Shape 108"/>
          <p:cNvSpPr/>
          <p:nvPr userDrawn="1"/>
        </p:nvSpPr>
        <p:spPr>
          <a:xfrm>
            <a:off x="8" y="-21304"/>
            <a:ext cx="6334125" cy="68793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215" y="0"/>
                </a:lnTo>
                <a:lnTo>
                  <a:pt x="21600" y="21600"/>
                </a:lnTo>
                <a:lnTo>
                  <a:pt x="34" y="21600"/>
                </a:lnTo>
                <a:lnTo>
                  <a:pt x="0" y="0"/>
                </a:lnTo>
                <a:close/>
              </a:path>
            </a:pathLst>
          </a:cu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ndParaRPr>
          </a:p>
        </p:txBody>
      </p:sp>
      <p:pic>
        <p:nvPicPr>
          <p:cNvPr id="6" name="image3.png"/>
          <p:cNvPicPr/>
          <p:nvPr userDrawn="1"/>
        </p:nvPicPr>
        <p:blipFill>
          <a:blip r:embed="rId3">
            <a:extLst/>
          </a:blip>
          <a:stretch>
            <a:fillRect/>
          </a:stretch>
        </p:blipFill>
        <p:spPr>
          <a:xfrm>
            <a:off x="646320" y="692697"/>
            <a:ext cx="1800001" cy="734484"/>
          </a:xfrm>
          <a:prstGeom prst="rect">
            <a:avLst/>
          </a:prstGeom>
          <a:ln w="12700">
            <a:miter lim="400000"/>
          </a:ln>
        </p:spPr>
      </p:pic>
      <p:sp>
        <p:nvSpPr>
          <p:cNvPr id="10" name="Subtitle 2"/>
          <p:cNvSpPr>
            <a:spLocks noGrp="1"/>
          </p:cNvSpPr>
          <p:nvPr>
            <p:ph type="subTitle" idx="1"/>
          </p:nvPr>
        </p:nvSpPr>
        <p:spPr>
          <a:xfrm>
            <a:off x="949589" y="4509849"/>
            <a:ext cx="4702541" cy="1112525"/>
          </a:xfrm>
        </p:spPr>
        <p:txBody>
          <a:bodyPr/>
          <a:lstStyle>
            <a:lvl1pPr marL="0" indent="0" algn="l">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12" name="Shape 7"/>
          <p:cNvSpPr>
            <a:spLocks noGrp="1"/>
          </p:cNvSpPr>
          <p:nvPr>
            <p:ph type="title"/>
          </p:nvPr>
        </p:nvSpPr>
        <p:spPr>
          <a:xfrm>
            <a:off x="949584" y="1551767"/>
            <a:ext cx="3910453" cy="2794621"/>
          </a:xfrm>
          <a:prstGeom prst="rect">
            <a:avLst/>
          </a:prstGeom>
        </p:spPr>
        <p:txBody>
          <a:bodyPr anchor="b"/>
          <a:lstStyle>
            <a:lvl1pPr algn="l">
              <a:defRPr sz="3600">
                <a:solidFill>
                  <a:schemeClr val="tx1"/>
                </a:solidFill>
                <a:latin typeface="FlandersArtSans-Bold" panose="00000800000000000000" pitchFamily="2" charset="0"/>
              </a:defRPr>
            </a:lvl1pPr>
          </a:lstStyle>
          <a:p>
            <a:pPr lvl="0">
              <a:defRPr sz="1800" b="0"/>
            </a:pPr>
            <a:r>
              <a:rPr lang="en-US" sz="3600" b="1"/>
              <a:t>Click to edit Master title style</a:t>
            </a:r>
            <a:endParaRPr sz="3600" b="1" dirty="0"/>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7" name="TextBox 16"/>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Tree>
    <p:extLst>
      <p:ext uri="{BB962C8B-B14F-4D97-AF65-F5344CB8AC3E}">
        <p14:creationId xmlns:p14="http://schemas.microsoft.com/office/powerpoint/2010/main" val="1128293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4"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8" name="Rectangle 6"/>
          <p:cNvSpPr>
            <a:spLocks noGrp="1" noChangeArrowheads="1"/>
          </p:cNvSpPr>
          <p:nvPr>
            <p:ph type="sldNum" sz="quarter" idx="11"/>
          </p:nvPr>
        </p:nvSpPr>
        <p:spPr>
          <a:ln/>
        </p:spPr>
        <p:txBody>
          <a:bodyPr/>
          <a:lstStyle>
            <a:lvl1pPr>
              <a:defRPr/>
            </a:lvl1pPr>
          </a:lstStyle>
          <a:p>
            <a:pPr>
              <a:defRPr/>
            </a:pPr>
            <a:fld id="{15947A2C-5780-4146-81E5-0EB263958CD8}" type="slidenum">
              <a:rPr lang="en-US"/>
              <a:pPr>
                <a:defRPr/>
              </a:pPr>
              <a:t>‹#›</a:t>
            </a:fld>
            <a:endParaRPr lang="en-US" dirty="0"/>
          </a:p>
        </p:txBody>
      </p:sp>
    </p:spTree>
    <p:extLst>
      <p:ext uri="{BB962C8B-B14F-4D97-AF65-F5344CB8AC3E}">
        <p14:creationId xmlns:p14="http://schemas.microsoft.com/office/powerpoint/2010/main" val="38864945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el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3534" y="1"/>
            <a:ext cx="8820471" cy="5622356"/>
          </a:xfrm>
          <a:prstGeom prst="rect">
            <a:avLst/>
          </a:prstGeom>
          <a:noFill/>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6319" y="5770216"/>
            <a:ext cx="1408179" cy="396241"/>
          </a:xfrm>
          <a:prstGeom prst="rect">
            <a:avLst/>
          </a:prstGeom>
        </p:spPr>
      </p:pic>
      <p:sp>
        <p:nvSpPr>
          <p:cNvPr id="12" name="Shape 7"/>
          <p:cNvSpPr>
            <a:spLocks noGrp="1"/>
          </p:cNvSpPr>
          <p:nvPr>
            <p:ph type="title"/>
          </p:nvPr>
        </p:nvSpPr>
        <p:spPr>
          <a:xfrm>
            <a:off x="949581" y="1551767"/>
            <a:ext cx="6858000" cy="2794621"/>
          </a:xfrm>
          <a:prstGeom prst="rect">
            <a:avLst/>
          </a:prstGeom>
          <a:noFill/>
        </p:spPr>
        <p:txBody>
          <a:bodyPr anchor="b"/>
          <a:lstStyle>
            <a:lvl1pPr algn="l">
              <a:defRPr sz="3600">
                <a:solidFill>
                  <a:schemeClr val="accent1"/>
                </a:solidFill>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13" name="Shape 2"/>
          <p:cNvSpPr/>
          <p:nvPr userDrawn="1"/>
        </p:nvSpPr>
        <p:spPr>
          <a:xfrm>
            <a:off x="4" y="0"/>
            <a:ext cx="323528" cy="6858000"/>
          </a:xfrm>
          <a:prstGeom prst="rect">
            <a:avLst/>
          </a:pr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ndParaRPr>
          </a:p>
        </p:txBody>
      </p:sp>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6312" y="687274"/>
            <a:ext cx="1800000" cy="701014"/>
          </a:xfrm>
          <a:prstGeom prst="rect">
            <a:avLst/>
          </a:prstGeom>
        </p:spPr>
      </p:pic>
      <p:sp>
        <p:nvSpPr>
          <p:cNvPr id="14" name="TextBox 13"/>
          <p:cNvSpPr txBox="1"/>
          <p:nvPr userDrawn="1"/>
        </p:nvSpPr>
        <p:spPr>
          <a:xfrm>
            <a:off x="6084174" y="5889460"/>
            <a:ext cx="2952328" cy="276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0" tIns="45710" rIns="45710" bIns="45710" numCol="1" spcCol="38092" rtlCol="0" anchor="t">
            <a:spAutoFit/>
          </a:bodyPr>
          <a:lstStyle/>
          <a:p>
            <a:pPr algn="r" fontAlgn="auto" latinLnBrk="1" hangingPunct="0">
              <a:spcBef>
                <a:spcPts val="0"/>
              </a:spcBef>
              <a:spcAft>
                <a:spcPts val="0"/>
              </a:spcAft>
            </a:pPr>
            <a:r>
              <a:rPr lang="nl-BE" sz="1200" b="0" dirty="0">
                <a:solidFill>
                  <a:srgbClr val="000000"/>
                </a:solidFill>
                <a:latin typeface="FlandersArtSans-Regular" panose="00000500000000000000" pitchFamily="2" charset="0"/>
                <a:ea typeface="FlandersArtSans-Regular"/>
                <a:cs typeface="FlandersArtSans-Regular"/>
                <a:sym typeface="FlandersArtSans-Regular"/>
              </a:rPr>
              <a:t>www.vlaanderen.be/informatievlaanderen</a:t>
            </a:r>
          </a:p>
        </p:txBody>
      </p:sp>
      <p:sp>
        <p:nvSpPr>
          <p:cNvPr id="11" name="Subtitle 2"/>
          <p:cNvSpPr>
            <a:spLocks noGrp="1"/>
          </p:cNvSpPr>
          <p:nvPr>
            <p:ph type="subTitle" idx="1"/>
          </p:nvPr>
        </p:nvSpPr>
        <p:spPr>
          <a:xfrm>
            <a:off x="949588" y="4509849"/>
            <a:ext cx="6858001" cy="948859"/>
          </a:xfrm>
          <a:noFill/>
        </p:spPr>
        <p:txBody>
          <a:bodyPr/>
          <a:lstStyle>
            <a:lvl1pPr marL="0" indent="0" algn="l">
              <a:buNone/>
              <a:defRPr sz="2400">
                <a:solidFill>
                  <a:schemeClr val="bg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023485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ussentitel">
    <p:spTree>
      <p:nvGrpSpPr>
        <p:cNvPr id="1" name=""/>
        <p:cNvGrpSpPr/>
        <p:nvPr/>
      </p:nvGrpSpPr>
      <p:grpSpPr>
        <a:xfrm>
          <a:off x="0" y="0"/>
          <a:ext cx="0" cy="0"/>
          <a:chOff x="0" y="0"/>
          <a:chExt cx="0" cy="0"/>
        </a:xfrm>
      </p:grpSpPr>
      <p:sp>
        <p:nvSpPr>
          <p:cNvPr id="7" name="Shape 7"/>
          <p:cNvSpPr>
            <a:spLocks noGrp="1"/>
          </p:cNvSpPr>
          <p:nvPr>
            <p:ph type="title"/>
          </p:nvPr>
        </p:nvSpPr>
        <p:spPr>
          <a:xfrm>
            <a:off x="899600" y="2002547"/>
            <a:ext cx="77724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
        <p:nvSpPr>
          <p:cNvPr id="4" name="Subtitle 2"/>
          <p:cNvSpPr>
            <a:spLocks noGrp="1"/>
          </p:cNvSpPr>
          <p:nvPr>
            <p:ph type="subTitle" idx="1"/>
          </p:nvPr>
        </p:nvSpPr>
        <p:spPr>
          <a:xfrm>
            <a:off x="1813992" y="4941170"/>
            <a:ext cx="6858000" cy="1655762"/>
          </a:xfrm>
        </p:spPr>
        <p:txBody>
          <a:bodyPr/>
          <a:lstStyle>
            <a:lvl1pPr marL="0" indent="0" algn="r">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4114147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ussentitel 2">
    <p:spTree>
      <p:nvGrpSpPr>
        <p:cNvPr id="1" name=""/>
        <p:cNvGrpSpPr/>
        <p:nvPr/>
      </p:nvGrpSpPr>
      <p:grpSpPr>
        <a:xfrm>
          <a:off x="0" y="0"/>
          <a:ext cx="0" cy="0"/>
          <a:chOff x="0" y="0"/>
          <a:chExt cx="0" cy="0"/>
        </a:xfrm>
      </p:grpSpPr>
      <p:pic>
        <p:nvPicPr>
          <p:cNvPr id="10" name="image1.png"/>
          <p:cNvPicPr/>
          <p:nvPr/>
        </p:nvPicPr>
        <p:blipFill>
          <a:blip r:embed="rId2">
            <a:extLst/>
          </a:blip>
          <a:srcRect l="763" t="1399" r="6439" b="3435"/>
          <a:stretch>
            <a:fillRect/>
          </a:stretch>
        </p:blipFill>
        <p:spPr>
          <a:xfrm>
            <a:off x="323532" y="-1"/>
            <a:ext cx="8820473" cy="6858001"/>
          </a:xfrm>
          <a:prstGeom prst="rect">
            <a:avLst/>
          </a:prstGeom>
          <a:ln w="12700">
            <a:miter lim="400000"/>
          </a:ln>
        </p:spPr>
      </p:pic>
      <p:sp>
        <p:nvSpPr>
          <p:cNvPr id="5" name="Subtitle 2"/>
          <p:cNvSpPr>
            <a:spLocks noGrp="1"/>
          </p:cNvSpPr>
          <p:nvPr>
            <p:ph type="subTitle" idx="1"/>
          </p:nvPr>
        </p:nvSpPr>
        <p:spPr>
          <a:xfrm>
            <a:off x="1813992" y="4941170"/>
            <a:ext cx="6858000" cy="1655762"/>
          </a:xfrm>
        </p:spPr>
        <p:txBody>
          <a:bodyPr/>
          <a:lstStyle>
            <a:lvl1pPr marL="0" indent="0" algn="r">
              <a:buNone/>
              <a:defRPr sz="2400">
                <a:solidFill>
                  <a:schemeClr val="tx2"/>
                </a:solidFill>
                <a:latin typeface="FlandersArtSans-Regular" panose="00000500000000000000" pitchFamily="2" charset="0"/>
              </a:defRPr>
            </a:lvl1pPr>
            <a:lvl2pPr marL="457106" indent="0" algn="ctr">
              <a:buNone/>
              <a:defRPr sz="2000"/>
            </a:lvl2pPr>
            <a:lvl3pPr marL="914210" indent="0" algn="ctr">
              <a:buNone/>
              <a:defRPr sz="1800"/>
            </a:lvl3pPr>
            <a:lvl4pPr marL="1371316" indent="0" algn="ctr">
              <a:buNone/>
              <a:defRPr sz="1600"/>
            </a:lvl4pPr>
            <a:lvl5pPr marL="1828421" indent="0" algn="ctr">
              <a:buNone/>
              <a:defRPr sz="1600"/>
            </a:lvl5pPr>
            <a:lvl6pPr marL="2285526" indent="0" algn="ctr">
              <a:buNone/>
              <a:defRPr sz="1600"/>
            </a:lvl6pPr>
            <a:lvl7pPr marL="2742630" indent="0" algn="ctr">
              <a:buNone/>
              <a:defRPr sz="1600"/>
            </a:lvl7pPr>
            <a:lvl8pPr marL="3199736" indent="0" algn="ctr">
              <a:buNone/>
              <a:defRPr sz="1600"/>
            </a:lvl8pPr>
            <a:lvl9pPr marL="3656841" indent="0" algn="ctr">
              <a:buNone/>
              <a:defRPr sz="1600"/>
            </a:lvl9pPr>
          </a:lstStyle>
          <a:p>
            <a:r>
              <a:rPr lang="en-US"/>
              <a:t>Click to edit Master subtitle style</a:t>
            </a:r>
            <a:endParaRPr lang="en-US" dirty="0"/>
          </a:p>
        </p:txBody>
      </p:sp>
      <p:sp>
        <p:nvSpPr>
          <p:cNvPr id="6" name="Shape 7"/>
          <p:cNvSpPr>
            <a:spLocks noGrp="1"/>
          </p:cNvSpPr>
          <p:nvPr>
            <p:ph type="title"/>
          </p:nvPr>
        </p:nvSpPr>
        <p:spPr>
          <a:xfrm>
            <a:off x="899600" y="2002547"/>
            <a:ext cx="7772401" cy="2794621"/>
          </a:xfrm>
          <a:prstGeom prst="rect">
            <a:avLst/>
          </a:prstGeom>
        </p:spPr>
        <p:txBody>
          <a:bodyPr anchor="b"/>
          <a:lstStyle>
            <a:lvl1pPr algn="r">
              <a:defRPr sz="3600">
                <a:latin typeface="FlandersArtSans-Bold" panose="00000800000000000000" pitchFamily="2" charset="0"/>
              </a:defRPr>
            </a:lvl1pPr>
          </a:lstStyle>
          <a:p>
            <a:pPr lvl="0">
              <a:defRPr sz="1800" b="0"/>
            </a:pPr>
            <a:r>
              <a:rPr lang="en-US" sz="3600" b="1"/>
              <a:t>Click to edit Master title style</a:t>
            </a:r>
            <a:endParaRPr sz="3600" b="1" dirty="0"/>
          </a:p>
        </p:txBody>
      </p:sp>
    </p:spTree>
    <p:extLst>
      <p:ext uri="{BB962C8B-B14F-4D97-AF65-F5344CB8AC3E}">
        <p14:creationId xmlns:p14="http://schemas.microsoft.com/office/powerpoint/2010/main" val="6417278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el en Inhou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9"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1"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2"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3"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6890648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el en dubbele Inhoud">
    <p:spTree>
      <p:nvGrpSpPr>
        <p:cNvPr id="1" name=""/>
        <p:cNvGrpSpPr/>
        <p:nvPr/>
      </p:nvGrpSpPr>
      <p:grpSpPr>
        <a:xfrm>
          <a:off x="0" y="0"/>
          <a:ext cx="0" cy="0"/>
          <a:chOff x="0" y="0"/>
          <a:chExt cx="0" cy="0"/>
        </a:xfrm>
      </p:grpSpPr>
      <p:sp>
        <p:nvSpPr>
          <p:cNvPr id="9" name="Content Placeholder 2"/>
          <p:cNvSpPr>
            <a:spLocks noGrp="1"/>
          </p:cNvSpPr>
          <p:nvPr>
            <p:ph sz="quarter" idx="10"/>
          </p:nvPr>
        </p:nvSpPr>
        <p:spPr>
          <a:xfrm>
            <a:off x="628656" y="1482217"/>
            <a:ext cx="3862234" cy="4992328"/>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Regular" panose="000005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Regular" panose="000005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1"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
        <p:nvSpPr>
          <p:cNvPr id="18" name="Content Placeholder 2"/>
          <p:cNvSpPr>
            <a:spLocks noGrp="1"/>
          </p:cNvSpPr>
          <p:nvPr>
            <p:ph sz="quarter" idx="11"/>
          </p:nvPr>
        </p:nvSpPr>
        <p:spPr>
          <a:xfrm>
            <a:off x="4653123" y="1482217"/>
            <a:ext cx="3862234" cy="4992328"/>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Tree>
    <p:extLst>
      <p:ext uri="{BB962C8B-B14F-4D97-AF65-F5344CB8AC3E}">
        <p14:creationId xmlns:p14="http://schemas.microsoft.com/office/powerpoint/2010/main" val="4622368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nkel Titel">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1"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2"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1175897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6"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9"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0"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1749077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houd met bijschrift">
    <p:spTree>
      <p:nvGrpSpPr>
        <p:cNvPr id="1" name=""/>
        <p:cNvGrpSpPr/>
        <p:nvPr/>
      </p:nvGrpSpPr>
      <p:grpSpPr>
        <a:xfrm>
          <a:off x="0" y="0"/>
          <a:ext cx="0" cy="0"/>
          <a:chOff x="0" y="0"/>
          <a:chExt cx="0" cy="0"/>
        </a:xfrm>
      </p:grpSpPr>
      <p:sp>
        <p:nvSpPr>
          <p:cNvPr id="6" name="Title Placeholder 7"/>
          <p:cNvSpPr>
            <a:spLocks noGrp="1"/>
          </p:cNvSpPr>
          <p:nvPr>
            <p:ph type="title"/>
          </p:nvPr>
        </p:nvSpPr>
        <p:spPr>
          <a:xfrm>
            <a:off x="611562" y="365134"/>
            <a:ext cx="2791222" cy="1325563"/>
          </a:xfrm>
          <a:prstGeom prst="rect">
            <a:avLst/>
          </a:prstGeom>
        </p:spPr>
        <p:txBody>
          <a:bodyPr vert="horz" lIns="91420" tIns="45711" rIns="91420" bIns="45711" rtlCol="0" anchor="t">
            <a:normAutofit/>
          </a:bodyPr>
          <a:lstStyle>
            <a:lvl1pPr>
              <a:defRPr sz="2400">
                <a:latin typeface="FlandersArtSans-Bold" panose="00000800000000000000" pitchFamily="2" charset="0"/>
              </a:defRPr>
            </a:lvl1pPr>
          </a:lstStyle>
          <a:p>
            <a:r>
              <a:rPr lang="en-US"/>
              <a:t>Click to edit Master title style</a:t>
            </a:r>
            <a:endParaRPr lang="nl-BE" dirty="0"/>
          </a:p>
        </p:txBody>
      </p:sp>
      <p:sp>
        <p:nvSpPr>
          <p:cNvPr id="7" name="Shape 40"/>
          <p:cNvSpPr>
            <a:spLocks noGrp="1"/>
          </p:cNvSpPr>
          <p:nvPr>
            <p:ph type="body" idx="1"/>
          </p:nvPr>
        </p:nvSpPr>
        <p:spPr>
          <a:xfrm>
            <a:off x="611562" y="5892614"/>
            <a:ext cx="2791222"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106">
              <a:spcBef>
                <a:spcPts val="300"/>
              </a:spcBef>
              <a:buSzTx/>
              <a:buFontTx/>
              <a:buNone/>
              <a:defRPr sz="1400"/>
            </a:lvl2pPr>
            <a:lvl3pPr marL="0" indent="914210">
              <a:spcBef>
                <a:spcPts val="300"/>
              </a:spcBef>
              <a:buSzTx/>
              <a:buFontTx/>
              <a:buNone/>
              <a:defRPr sz="1400"/>
            </a:lvl3pPr>
            <a:lvl4pPr marL="0" indent="1371316">
              <a:spcBef>
                <a:spcPts val="300"/>
              </a:spcBef>
              <a:buSzTx/>
              <a:buFontTx/>
              <a:buNone/>
              <a:defRPr sz="1400"/>
            </a:lvl4pPr>
            <a:lvl5pPr marL="0" indent="1828421">
              <a:spcBef>
                <a:spcPts val="300"/>
              </a:spcBef>
              <a:buSzTx/>
              <a:buFontTx/>
              <a:buNone/>
              <a:defRPr sz="1400"/>
            </a:lvl5pPr>
          </a:lstStyle>
          <a:p>
            <a:pPr lvl="0">
              <a:defRPr sz="1800"/>
            </a:pPr>
            <a:r>
              <a:rPr lang="en-US" sz="1400"/>
              <a:t>Edit Master text styles</a:t>
            </a:r>
          </a:p>
        </p:txBody>
      </p:sp>
      <p:sp>
        <p:nvSpPr>
          <p:cNvPr id="10" name="Content Placeholder 2"/>
          <p:cNvSpPr>
            <a:spLocks noGrp="1"/>
          </p:cNvSpPr>
          <p:nvPr>
            <p:ph sz="quarter" idx="10"/>
          </p:nvPr>
        </p:nvSpPr>
        <p:spPr>
          <a:xfrm>
            <a:off x="3546995" y="365126"/>
            <a:ext cx="4968363" cy="6109416"/>
          </a:xfrm>
        </p:spPr>
        <p:txBody>
          <a:bodyPr/>
          <a:lstStyle>
            <a:lvl1pPr marL="342829" marR="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1pPr>
            <a:lvl2pPr marL="783608" marR="0" indent="-326503"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2pPr>
            <a:lvl3pPr marL="1218946" marR="0" indent="-304737"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3pPr>
            <a:lvl4pPr marL="1737000" marR="0" indent="-365684" defTabSz="914210" eaLnBrk="1" fontAlgn="auto" latinLnBrk="0" hangingPunct="1">
              <a:lnSpc>
                <a:spcPct val="100000"/>
              </a:lnSpc>
              <a:spcBef>
                <a:spcPts val="700"/>
              </a:spcBef>
              <a:spcAft>
                <a:spcPts val="0"/>
              </a:spcAft>
              <a:buClrTx/>
              <a:buSzPct val="100000"/>
              <a:buFont typeface="Wingdings" panose="05000000000000000000" pitchFamily="2" charset="2"/>
              <a:buChar char="§"/>
              <a:tabLst/>
              <a:defRPr>
                <a:latin typeface="FlandersArtSans-Light" panose="00000400000000000000" pitchFamily="2" charset="0"/>
              </a:defRPr>
            </a:lvl4pPr>
            <a:lvl5pPr marL="2194104" marR="0" indent="-365684"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latin typeface="FlandersArtSans-Light" panose="00000400000000000000" pitchFamily="2" charset="0"/>
              </a:defRPr>
            </a:lvl5p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1412595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fbeelding met bijschrift">
    <p:spTree>
      <p:nvGrpSpPr>
        <p:cNvPr id="1" name=""/>
        <p:cNvGrpSpPr/>
        <p:nvPr/>
      </p:nvGrpSpPr>
      <p:grpSpPr>
        <a:xfrm>
          <a:off x="0" y="0"/>
          <a:ext cx="0" cy="0"/>
          <a:chOff x="0" y="0"/>
          <a:chExt cx="0" cy="0"/>
        </a:xfrm>
      </p:grpSpPr>
      <p:sp>
        <p:nvSpPr>
          <p:cNvPr id="40" name="Shape 40"/>
          <p:cNvSpPr>
            <a:spLocks noGrp="1"/>
          </p:cNvSpPr>
          <p:nvPr>
            <p:ph type="body" idx="1"/>
          </p:nvPr>
        </p:nvSpPr>
        <p:spPr>
          <a:xfrm>
            <a:off x="1322288" y="5817261"/>
            <a:ext cx="6427995" cy="581943"/>
          </a:xfrm>
          <a:prstGeom prst="rect">
            <a:avLst/>
          </a:prstGeom>
        </p:spPr>
        <p:txBody>
          <a:bodyPr/>
          <a:lstStyle>
            <a:lvl1pPr marL="0" indent="0">
              <a:spcBef>
                <a:spcPts val="300"/>
              </a:spcBef>
              <a:buSzTx/>
              <a:buFontTx/>
              <a:buNone/>
              <a:defRPr sz="1400">
                <a:latin typeface="FlandersArtSans-Regular" panose="00000500000000000000" pitchFamily="2" charset="0"/>
              </a:defRPr>
            </a:lvl1pPr>
            <a:lvl2pPr marL="0" indent="457106">
              <a:spcBef>
                <a:spcPts val="300"/>
              </a:spcBef>
              <a:buSzTx/>
              <a:buFontTx/>
              <a:buNone/>
              <a:defRPr sz="1400"/>
            </a:lvl2pPr>
            <a:lvl3pPr marL="0" indent="914210">
              <a:spcBef>
                <a:spcPts val="300"/>
              </a:spcBef>
              <a:buSzTx/>
              <a:buFontTx/>
              <a:buNone/>
              <a:defRPr sz="1400"/>
            </a:lvl3pPr>
            <a:lvl4pPr marL="0" indent="1371316">
              <a:spcBef>
                <a:spcPts val="300"/>
              </a:spcBef>
              <a:buSzTx/>
              <a:buFontTx/>
              <a:buNone/>
              <a:defRPr sz="1400"/>
            </a:lvl4pPr>
            <a:lvl5pPr marL="0" indent="1828421">
              <a:spcBef>
                <a:spcPts val="300"/>
              </a:spcBef>
              <a:buSzTx/>
              <a:buFontTx/>
              <a:buNone/>
              <a:defRPr sz="1400"/>
            </a:lvl5pPr>
          </a:lstStyle>
          <a:p>
            <a:pPr lvl="0">
              <a:defRPr sz="1800"/>
            </a:pPr>
            <a:r>
              <a:rPr lang="en-US" sz="1400"/>
              <a:t>Edit Master text styles</a:t>
            </a:r>
          </a:p>
        </p:txBody>
      </p:sp>
      <p:sp>
        <p:nvSpPr>
          <p:cNvPr id="3" name="Picture Placeholder 2"/>
          <p:cNvSpPr>
            <a:spLocks noGrp="1"/>
          </p:cNvSpPr>
          <p:nvPr>
            <p:ph type="pic" sz="quarter" idx="10"/>
          </p:nvPr>
        </p:nvSpPr>
        <p:spPr>
          <a:xfrm>
            <a:off x="1322283" y="1499129"/>
            <a:ext cx="6427996" cy="4168466"/>
          </a:xfrm>
        </p:spPr>
        <p:txBody>
          <a:bodyPr/>
          <a:lstStyle>
            <a:lvl1pPr marL="0" indent="0">
              <a:buNone/>
              <a:defRPr>
                <a:latin typeface="FlandersArtSans-Regular" panose="00000500000000000000" pitchFamily="2" charset="0"/>
              </a:defRPr>
            </a:lvl1pPr>
          </a:lstStyle>
          <a:p>
            <a:r>
              <a:rPr lang="en-US"/>
              <a:t>Click icon to add picture</a:t>
            </a:r>
            <a:endParaRPr lang="nl-BE" dirty="0"/>
          </a:p>
        </p:txBody>
      </p:sp>
      <p:sp>
        <p:nvSpPr>
          <p:cNvPr id="11"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12"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3" name="Shape 5"/>
          <p:cNvSpPr>
            <a:spLocks noGrp="1"/>
          </p:cNvSpPr>
          <p:nvPr>
            <p:ph type="sldNum" sz="quarter" idx="4"/>
          </p:nvPr>
        </p:nvSpPr>
        <p:spPr>
          <a:xfrm>
            <a:off x="8020809" y="6558837"/>
            <a:ext cx="682439" cy="261610"/>
          </a:xfrm>
          <a:prstGeom prst="rect">
            <a:avLst/>
          </a:prstGeom>
          <a:ln w="12700">
            <a:miter lim="400000"/>
          </a:ln>
        </p:spPr>
        <p:txBody>
          <a:bodyPr wrap="square" lIns="45710" rIns="45710" anchor="ctr">
            <a:spAutoFit/>
          </a:bodyPr>
          <a:lstStyle>
            <a:lvl1pPr algn="r">
              <a:defRPr sz="1100">
                <a:solidFill>
                  <a:schemeClr val="tx2"/>
                </a:solidFill>
                <a:latin typeface="FlandersArtSans-Bold" panose="00000800000000000000" pitchFamily="2" charset="0"/>
              </a:defRPr>
            </a:lvl1pPr>
          </a:lstStyle>
          <a:p>
            <a:fld id="{C9C406F6-A053-43CA-AEC8-FA3EEE83A3FB}" type="slidenum">
              <a:rPr lang="nl-BE" smtClean="0">
                <a:solidFill>
                  <a:srgbClr val="6B6B6B"/>
                </a:solidFill>
              </a:rPr>
              <a:pPr/>
              <a:t>‹#›</a:t>
            </a:fld>
            <a:endParaRPr lang="nl-BE" dirty="0">
              <a:solidFill>
                <a:srgbClr val="6B6B6B"/>
              </a:solidFill>
            </a:endParaRPr>
          </a:p>
        </p:txBody>
      </p:sp>
      <p:sp>
        <p:nvSpPr>
          <p:cNvPr id="14"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r>
              <a:rPr lang="nl-BE">
                <a:solidFill>
                  <a:srgbClr val="6B6B6B"/>
                </a:solidFill>
              </a:rPr>
              <a:t>April 24-25, 2017</a:t>
            </a:r>
            <a:endParaRPr lang="nl-BE" dirty="0">
              <a:solidFill>
                <a:srgbClr val="6B6B6B"/>
              </a:solidFill>
            </a:endParaRPr>
          </a:p>
        </p:txBody>
      </p:sp>
    </p:spTree>
    <p:extLst>
      <p:ext uri="{BB962C8B-B14F-4D97-AF65-F5344CB8AC3E}">
        <p14:creationId xmlns:p14="http://schemas.microsoft.com/office/powerpoint/2010/main" val="332878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4" name="Rectangle 6"/>
          <p:cNvSpPr>
            <a:spLocks noGrp="1" noChangeArrowheads="1"/>
          </p:cNvSpPr>
          <p:nvPr>
            <p:ph type="sldNum" sz="quarter" idx="11"/>
          </p:nvPr>
        </p:nvSpPr>
        <p:spPr>
          <a:ln/>
        </p:spPr>
        <p:txBody>
          <a:bodyPr/>
          <a:lstStyle>
            <a:lvl1pPr>
              <a:defRPr/>
            </a:lvl1pPr>
          </a:lstStyle>
          <a:p>
            <a:pPr>
              <a:defRPr/>
            </a:pPr>
            <a:fld id="{0A278970-3676-47DA-89CC-BC19C9DF2746}" type="slidenum">
              <a:rPr lang="en-US"/>
              <a:pPr>
                <a:defRPr/>
              </a:pPr>
              <a:t>‹#›</a:t>
            </a:fld>
            <a:endParaRPr lang="en-US" dirty="0"/>
          </a:p>
        </p:txBody>
      </p:sp>
    </p:spTree>
    <p:extLst>
      <p:ext uri="{BB962C8B-B14F-4D97-AF65-F5344CB8AC3E}">
        <p14:creationId xmlns:p14="http://schemas.microsoft.com/office/powerpoint/2010/main" val="100903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3" name="Rectangle 6"/>
          <p:cNvSpPr>
            <a:spLocks noGrp="1" noChangeArrowheads="1"/>
          </p:cNvSpPr>
          <p:nvPr>
            <p:ph type="sldNum" sz="quarter" idx="11"/>
          </p:nvPr>
        </p:nvSpPr>
        <p:spPr>
          <a:ln/>
        </p:spPr>
        <p:txBody>
          <a:bodyPr/>
          <a:lstStyle>
            <a:lvl1pPr>
              <a:defRPr/>
            </a:lvl1pPr>
          </a:lstStyle>
          <a:p>
            <a:pPr>
              <a:defRPr/>
            </a:pPr>
            <a:fld id="{73D00FB9-A2BE-4B3E-B073-9718403746CE}" type="slidenum">
              <a:rPr lang="en-US"/>
              <a:pPr>
                <a:defRPr/>
              </a:pPr>
              <a:t>‹#›</a:t>
            </a:fld>
            <a:endParaRPr lang="en-US" dirty="0"/>
          </a:p>
        </p:txBody>
      </p:sp>
    </p:spTree>
    <p:extLst>
      <p:ext uri="{BB962C8B-B14F-4D97-AF65-F5344CB8AC3E}">
        <p14:creationId xmlns:p14="http://schemas.microsoft.com/office/powerpoint/2010/main" val="2103410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6" y="27306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04"/>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4ED74CA9-66D6-4CFA-A5DB-CEC6E7E8B198}" type="slidenum">
              <a:rPr lang="en-US"/>
              <a:pPr>
                <a:defRPr/>
              </a:pPr>
              <a:t>‹#›</a:t>
            </a:fld>
            <a:endParaRPr lang="en-US" dirty="0"/>
          </a:p>
        </p:txBody>
      </p:sp>
    </p:spTree>
    <p:extLst>
      <p:ext uri="{BB962C8B-B14F-4D97-AF65-F5344CB8AC3E}">
        <p14:creationId xmlns:p14="http://schemas.microsoft.com/office/powerpoint/2010/main" val="1262515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r>
              <a:rPr lang="en-US" noProof="0" dirty="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r>
              <a:rPr lang="en-US"/>
              <a:t>© 2017 Open Geospatial Consortium</a:t>
            </a:r>
            <a:endParaRPr lang="en-US" dirty="0"/>
          </a:p>
        </p:txBody>
      </p:sp>
      <p:sp>
        <p:nvSpPr>
          <p:cNvPr id="6" name="Rectangle 6"/>
          <p:cNvSpPr>
            <a:spLocks noGrp="1" noChangeArrowheads="1"/>
          </p:cNvSpPr>
          <p:nvPr>
            <p:ph type="sldNum" sz="quarter" idx="11"/>
          </p:nvPr>
        </p:nvSpPr>
        <p:spPr>
          <a:ln/>
        </p:spPr>
        <p:txBody>
          <a:bodyPr/>
          <a:lstStyle>
            <a:lvl1pPr>
              <a:defRPr/>
            </a:lvl1pPr>
          </a:lstStyle>
          <a:p>
            <a:pPr>
              <a:defRPr/>
            </a:pPr>
            <a:fld id="{D12CA338-4672-4C59-A13E-A6A8CE13BFEF}" type="slidenum">
              <a:rPr lang="en-US"/>
              <a:pPr>
                <a:defRPr/>
              </a:pPr>
              <a:t>‹#›</a:t>
            </a:fld>
            <a:endParaRPr lang="en-US" dirty="0"/>
          </a:p>
        </p:txBody>
      </p:sp>
    </p:spTree>
    <p:extLst>
      <p:ext uri="{BB962C8B-B14F-4D97-AF65-F5344CB8AC3E}">
        <p14:creationId xmlns:p14="http://schemas.microsoft.com/office/powerpoint/2010/main" val="7192915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theme" Target="../theme/theme3.xml"/><Relationship Id="rId9" Type="http://schemas.openxmlformats.org/officeDocument/2006/relationships/image" Target="../media/image10.png"/><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theme" Target="../theme/theme4.xml"/><Relationship Id="rId15" Type="http://schemas.openxmlformats.org/officeDocument/2006/relationships/image" Target="../media/image14.png"/><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theme" Target="../theme/theme5.xml"/><Relationship Id="rId6" Type="http://schemas.openxmlformats.org/officeDocument/2006/relationships/image" Target="../media/image19.emf"/><Relationship Id="rId1" Type="http://schemas.openxmlformats.org/officeDocument/2006/relationships/slideLayout" Target="../slideLayouts/slideLayout44.xml"/><Relationship Id="rId2"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58.xml"/><Relationship Id="rId12" Type="http://schemas.openxmlformats.org/officeDocument/2006/relationships/theme" Target="../theme/theme6.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5133" y="776288"/>
            <a:ext cx="8455025" cy="4905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2850" name="Rectangle 2"/>
          <p:cNvSpPr>
            <a:spLocks noGrp="1" noChangeArrowheads="1"/>
          </p:cNvSpPr>
          <p:nvPr>
            <p:ph type="title"/>
          </p:nvPr>
        </p:nvSpPr>
        <p:spPr bwMode="auto">
          <a:xfrm>
            <a:off x="231779" y="136525"/>
            <a:ext cx="8683625" cy="685800"/>
          </a:xfrm>
          <a:prstGeom prst="rect">
            <a:avLst/>
          </a:prstGeom>
          <a:noFill/>
          <a:ln w="9525">
            <a:noFill/>
            <a:miter lim="800000"/>
            <a:headEnd/>
            <a:tailEnd/>
          </a:ln>
          <a:effectLst/>
        </p:spPr>
        <p:txBody>
          <a:bodyPr vert="horz" wrap="square" lIns="91420" tIns="45711" rIns="91420" bIns="45711" numCol="1" anchor="ctr" anchorCtr="0" compatLnSpc="1">
            <a:prstTxWarp prst="textNoShape">
              <a:avLst/>
            </a:prstTxWarp>
          </a:bodyPr>
          <a:lstStyle/>
          <a:p>
            <a:pPr lvl="0"/>
            <a:r>
              <a:rPr lang="en-US"/>
              <a:t>Click to edit Master title style</a:t>
            </a:r>
          </a:p>
        </p:txBody>
      </p:sp>
      <p:sp>
        <p:nvSpPr>
          <p:cNvPr id="1028" name="Rectangle 3"/>
          <p:cNvSpPr>
            <a:spLocks noGrp="1" noChangeArrowheads="1"/>
          </p:cNvSpPr>
          <p:nvPr>
            <p:ph type="body" idx="1"/>
          </p:nvPr>
        </p:nvSpPr>
        <p:spPr bwMode="auto">
          <a:xfrm>
            <a:off x="346075" y="1279525"/>
            <a:ext cx="8458200" cy="489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62852" name="Rectangle 4"/>
          <p:cNvSpPr>
            <a:spLocks noGrp="1" noChangeArrowheads="1"/>
          </p:cNvSpPr>
          <p:nvPr>
            <p:ph type="ftr" sz="quarter" idx="3"/>
          </p:nvPr>
        </p:nvSpPr>
        <p:spPr bwMode="auto">
          <a:xfrm>
            <a:off x="2973390" y="6553202"/>
            <a:ext cx="3200400" cy="2286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ctr" eaLnBrk="0" hangingPunct="0">
              <a:defRPr sz="900" b="0" smtClean="0">
                <a:solidFill>
                  <a:srgbClr val="092E5C"/>
                </a:solidFill>
                <a:latin typeface="Arial" pitchFamily="34" charset="0"/>
              </a:defRPr>
            </a:lvl1pPr>
          </a:lstStyle>
          <a:p>
            <a:pPr>
              <a:defRPr/>
            </a:pPr>
            <a:r>
              <a:rPr lang="en-US"/>
              <a:t>© 2017 Open Geospatial Consortium</a:t>
            </a:r>
            <a:endParaRPr lang="en-US" dirty="0"/>
          </a:p>
        </p:txBody>
      </p:sp>
      <p:sp>
        <p:nvSpPr>
          <p:cNvPr id="462854" name="Rectangle 6"/>
          <p:cNvSpPr>
            <a:spLocks noGrp="1" noChangeArrowheads="1"/>
          </p:cNvSpPr>
          <p:nvPr>
            <p:ph type="sldNum" sz="quarter" idx="4"/>
          </p:nvPr>
        </p:nvSpPr>
        <p:spPr bwMode="auto">
          <a:xfrm>
            <a:off x="6896100" y="6553202"/>
            <a:ext cx="1905000" cy="2286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r" eaLnBrk="0" hangingPunct="0">
              <a:defRPr sz="900" b="0">
                <a:solidFill>
                  <a:srgbClr val="092E5C"/>
                </a:solidFill>
                <a:latin typeface="Arial" pitchFamily="34" charset="0"/>
              </a:defRPr>
            </a:lvl1pPr>
          </a:lstStyle>
          <a:p>
            <a:pPr>
              <a:defRPr/>
            </a:pPr>
            <a:fld id="{45DE8C68-F4EC-4B19-9E72-6C1C526708C6}" type="slidenum">
              <a:rPr lang="en-US" smtClean="0"/>
              <a:pPr>
                <a:defRPr/>
              </a:pPr>
              <a:t>‹#›</a:t>
            </a:fld>
            <a:endParaRPr lang="en-US" dirty="0"/>
          </a:p>
        </p:txBody>
      </p:sp>
      <p:sp>
        <p:nvSpPr>
          <p:cNvPr id="1031" name="Text Box 16"/>
          <p:cNvSpPr txBox="1">
            <a:spLocks noChangeArrowheads="1"/>
          </p:cNvSpPr>
          <p:nvPr/>
        </p:nvSpPr>
        <p:spPr bwMode="auto">
          <a:xfrm>
            <a:off x="333384" y="6219840"/>
            <a:ext cx="1168439" cy="615553"/>
          </a:xfrm>
          <a:prstGeom prst="rect">
            <a:avLst/>
          </a:prstGeom>
          <a:noFill/>
          <a:ln>
            <a:noFill/>
          </a:ln>
          <a:extLst/>
        </p:spPr>
        <p:txBody>
          <a:bodyPr wrap="none" lIns="0" tIns="0" rIns="0" bIns="0">
            <a:spAutoFit/>
          </a:bodyPr>
          <a:lstStyle>
            <a:lvl1pPr eaLnBrk="0" hangingPunct="0">
              <a:defRPr sz="1000" b="1">
                <a:solidFill>
                  <a:schemeClr val="tx1"/>
                </a:solidFill>
                <a:latin typeface="CG Times" charset="0"/>
                <a:ea typeface="MS PGothic" charset="0"/>
                <a:cs typeface="MS PGothic" charset="0"/>
              </a:defRPr>
            </a:lvl1pPr>
            <a:lvl2pPr marL="742950" indent="-285750" eaLnBrk="0" hangingPunct="0">
              <a:defRPr sz="1000" b="1">
                <a:solidFill>
                  <a:schemeClr val="tx1"/>
                </a:solidFill>
                <a:latin typeface="CG Times" charset="0"/>
                <a:ea typeface="MS PGothic" charset="0"/>
                <a:cs typeface="MS PGothic" charset="0"/>
              </a:defRPr>
            </a:lvl2pPr>
            <a:lvl3pPr marL="1143000" indent="-228600" eaLnBrk="0" hangingPunct="0">
              <a:defRPr sz="1000" b="1">
                <a:solidFill>
                  <a:schemeClr val="tx1"/>
                </a:solidFill>
                <a:latin typeface="CG Times" charset="0"/>
                <a:ea typeface="MS PGothic" charset="0"/>
                <a:cs typeface="MS PGothic" charset="0"/>
              </a:defRPr>
            </a:lvl3pPr>
            <a:lvl4pPr marL="1600200" indent="-228600" eaLnBrk="0" hangingPunct="0">
              <a:defRPr sz="1000" b="1">
                <a:solidFill>
                  <a:schemeClr val="tx1"/>
                </a:solidFill>
                <a:latin typeface="CG Times" charset="0"/>
                <a:ea typeface="MS PGothic" charset="0"/>
                <a:cs typeface="MS PGothic" charset="0"/>
              </a:defRPr>
            </a:lvl4pPr>
            <a:lvl5pPr marL="2057400" indent="-228600" eaLnBrk="0" hangingPunct="0">
              <a:defRPr sz="1000" b="1">
                <a:solidFill>
                  <a:schemeClr val="tx1"/>
                </a:solidFill>
                <a:latin typeface="CG Times" charset="0"/>
                <a:ea typeface="MS PGothic" charset="0"/>
                <a:cs typeface="MS PGothic" charset="0"/>
              </a:defRPr>
            </a:lvl5pPr>
            <a:lvl6pPr marL="2514600" indent="-228600" eaLnBrk="0" fontAlgn="base" hangingPunct="0">
              <a:spcBef>
                <a:spcPct val="0"/>
              </a:spcBef>
              <a:spcAft>
                <a:spcPct val="0"/>
              </a:spcAft>
              <a:defRPr sz="1000" b="1">
                <a:solidFill>
                  <a:schemeClr val="tx1"/>
                </a:solidFill>
                <a:latin typeface="CG Times" charset="0"/>
                <a:ea typeface="MS PGothic" charset="0"/>
                <a:cs typeface="MS PGothic" charset="0"/>
              </a:defRPr>
            </a:lvl6pPr>
            <a:lvl7pPr marL="2971800" indent="-228600" eaLnBrk="0" fontAlgn="base" hangingPunct="0">
              <a:spcBef>
                <a:spcPct val="0"/>
              </a:spcBef>
              <a:spcAft>
                <a:spcPct val="0"/>
              </a:spcAft>
              <a:defRPr sz="1000" b="1">
                <a:solidFill>
                  <a:schemeClr val="tx1"/>
                </a:solidFill>
                <a:latin typeface="CG Times" charset="0"/>
                <a:ea typeface="MS PGothic" charset="0"/>
                <a:cs typeface="MS PGothic" charset="0"/>
              </a:defRPr>
            </a:lvl7pPr>
            <a:lvl8pPr marL="3429000" indent="-228600" eaLnBrk="0" fontAlgn="base" hangingPunct="0">
              <a:spcBef>
                <a:spcPct val="0"/>
              </a:spcBef>
              <a:spcAft>
                <a:spcPct val="0"/>
              </a:spcAft>
              <a:defRPr sz="1000" b="1">
                <a:solidFill>
                  <a:schemeClr val="tx1"/>
                </a:solidFill>
                <a:latin typeface="CG Times" charset="0"/>
                <a:ea typeface="MS PGothic" charset="0"/>
                <a:cs typeface="MS PGothic" charset="0"/>
              </a:defRPr>
            </a:lvl8pPr>
            <a:lvl9pPr marL="3886200" indent="-228600" eaLnBrk="0" fontAlgn="base" hangingPunct="0">
              <a:spcBef>
                <a:spcPct val="0"/>
              </a:spcBef>
              <a:spcAft>
                <a:spcPct val="0"/>
              </a:spcAft>
              <a:defRPr sz="1000" b="1">
                <a:solidFill>
                  <a:schemeClr val="tx1"/>
                </a:solidFill>
                <a:latin typeface="CG Times" charset="0"/>
                <a:ea typeface="MS PGothic" charset="0"/>
                <a:cs typeface="MS PGothic" charset="0"/>
              </a:defRPr>
            </a:lvl9pPr>
          </a:lstStyle>
          <a:p>
            <a:pPr>
              <a:defRPr/>
            </a:pPr>
            <a:r>
              <a:rPr lang="en-US" sz="4000" dirty="0">
                <a:solidFill>
                  <a:schemeClr val="tx2"/>
                </a:solidFill>
                <a:latin typeface="Times New Roman" charset="0"/>
              </a:rPr>
              <a:t>OGC</a:t>
            </a:r>
          </a:p>
        </p:txBody>
      </p:sp>
      <p:sp>
        <p:nvSpPr>
          <p:cNvPr id="1032" name="Text Box 20"/>
          <p:cNvSpPr txBox="1">
            <a:spLocks noChangeArrowheads="1"/>
          </p:cNvSpPr>
          <p:nvPr/>
        </p:nvSpPr>
        <p:spPr bwMode="auto">
          <a:xfrm>
            <a:off x="1498599" y="6270642"/>
            <a:ext cx="94490" cy="246203"/>
          </a:xfrm>
          <a:prstGeom prst="rect">
            <a:avLst/>
          </a:prstGeom>
          <a:noFill/>
          <a:ln>
            <a:noFill/>
          </a:ln>
          <a:extLst/>
        </p:spPr>
        <p:txBody>
          <a:bodyPr wrap="none" lIns="0" tIns="45711" rIns="0" bIns="45711">
            <a:spAutoFit/>
          </a:bodyPr>
          <a:lstStyle>
            <a:lvl1pPr eaLnBrk="0" hangingPunct="0">
              <a:defRPr sz="1000" b="1">
                <a:solidFill>
                  <a:schemeClr val="tx1"/>
                </a:solidFill>
                <a:latin typeface="CG Times" charset="0"/>
                <a:ea typeface="MS PGothic" pitchFamily="34" charset="-128"/>
              </a:defRPr>
            </a:lvl1pPr>
            <a:lvl2pPr marL="742950" indent="-285750" eaLnBrk="0" hangingPunct="0">
              <a:defRPr sz="1000" b="1">
                <a:solidFill>
                  <a:schemeClr val="tx1"/>
                </a:solidFill>
                <a:latin typeface="CG Times" charset="0"/>
                <a:ea typeface="MS PGothic" pitchFamily="34" charset="-128"/>
              </a:defRPr>
            </a:lvl2pPr>
            <a:lvl3pPr marL="1143000" indent="-228600" eaLnBrk="0" hangingPunct="0">
              <a:defRPr sz="1000" b="1">
                <a:solidFill>
                  <a:schemeClr val="tx1"/>
                </a:solidFill>
                <a:latin typeface="CG Times" charset="0"/>
                <a:ea typeface="MS PGothic" pitchFamily="34" charset="-128"/>
              </a:defRPr>
            </a:lvl3pPr>
            <a:lvl4pPr marL="1600200" indent="-228600" eaLnBrk="0" hangingPunct="0">
              <a:defRPr sz="1000" b="1">
                <a:solidFill>
                  <a:schemeClr val="tx1"/>
                </a:solidFill>
                <a:latin typeface="CG Times" charset="0"/>
                <a:ea typeface="MS PGothic" pitchFamily="34" charset="-128"/>
              </a:defRPr>
            </a:lvl4pPr>
            <a:lvl5pPr marL="2057400" indent="-228600" eaLnBrk="0" hangingPunct="0">
              <a:defRPr sz="1000" b="1">
                <a:solidFill>
                  <a:schemeClr val="tx1"/>
                </a:solidFill>
                <a:latin typeface="CG Times" charset="0"/>
                <a:ea typeface="MS PGothic" pitchFamily="34" charset="-128"/>
              </a:defRPr>
            </a:lvl5pPr>
            <a:lvl6pPr marL="2514600" indent="-228600" eaLnBrk="0" fontAlgn="base" hangingPunct="0">
              <a:spcBef>
                <a:spcPct val="0"/>
              </a:spcBef>
              <a:spcAft>
                <a:spcPct val="0"/>
              </a:spcAft>
              <a:defRPr sz="1000" b="1">
                <a:solidFill>
                  <a:schemeClr val="tx1"/>
                </a:solidFill>
                <a:latin typeface="CG Times" charset="0"/>
                <a:ea typeface="MS PGothic" pitchFamily="34" charset="-128"/>
              </a:defRPr>
            </a:lvl6pPr>
            <a:lvl7pPr marL="2971800" indent="-228600" eaLnBrk="0" fontAlgn="base" hangingPunct="0">
              <a:spcBef>
                <a:spcPct val="0"/>
              </a:spcBef>
              <a:spcAft>
                <a:spcPct val="0"/>
              </a:spcAft>
              <a:defRPr sz="1000" b="1">
                <a:solidFill>
                  <a:schemeClr val="tx1"/>
                </a:solidFill>
                <a:latin typeface="CG Times" charset="0"/>
                <a:ea typeface="MS PGothic" pitchFamily="34" charset="-128"/>
              </a:defRPr>
            </a:lvl7pPr>
            <a:lvl8pPr marL="3429000" indent="-228600" eaLnBrk="0" fontAlgn="base" hangingPunct="0">
              <a:spcBef>
                <a:spcPct val="0"/>
              </a:spcBef>
              <a:spcAft>
                <a:spcPct val="0"/>
              </a:spcAft>
              <a:defRPr sz="1000" b="1">
                <a:solidFill>
                  <a:schemeClr val="tx1"/>
                </a:solidFill>
                <a:latin typeface="CG Times" charset="0"/>
                <a:ea typeface="MS PGothic" pitchFamily="34" charset="-128"/>
              </a:defRPr>
            </a:lvl8pPr>
            <a:lvl9pPr marL="3886200" indent="-228600" eaLnBrk="0" fontAlgn="base" hangingPunct="0">
              <a:spcBef>
                <a:spcPct val="0"/>
              </a:spcBef>
              <a:spcAft>
                <a:spcPct val="0"/>
              </a:spcAft>
              <a:defRPr sz="1000" b="1">
                <a:solidFill>
                  <a:schemeClr val="tx1"/>
                </a:solidFill>
                <a:latin typeface="CG Times" charset="0"/>
                <a:ea typeface="MS PGothic" pitchFamily="34" charset="-128"/>
              </a:defRPr>
            </a:lvl9pPr>
          </a:lstStyle>
          <a:p>
            <a:pPr>
              <a:defRPr/>
            </a:pPr>
            <a:r>
              <a:rPr lang="en-US" dirty="0">
                <a:solidFill>
                  <a:schemeClr val="tx2"/>
                </a:solidFill>
                <a:latin typeface="Arial" pitchFamily="34" charset="0"/>
              </a:rPr>
              <a:t>®</a:t>
            </a:r>
          </a:p>
        </p:txBody>
      </p:sp>
      <p:sp>
        <p:nvSpPr>
          <p:cNvPr id="4" name="AACG_CaveatHeader_Shape"/>
          <p:cNvSpPr txBox="1"/>
          <p:nvPr userDrawn="1"/>
        </p:nvSpPr>
        <p:spPr>
          <a:xfrm>
            <a:off x="0" y="457200"/>
            <a:ext cx="9144000" cy="457200"/>
          </a:xfrm>
          <a:prstGeom prst="rect">
            <a:avLst/>
          </a:prstGeom>
          <a:noFill/>
        </p:spPr>
        <p:txBody>
          <a:bodyPr vert="horz" wrap="square" lIns="91420" tIns="45711" rIns="91420" bIns="45711" rtlCol="0">
            <a:noAutofit/>
          </a:bodyPr>
          <a:lstStyle/>
          <a:p>
            <a:pPr algn="l"/>
            <a:endParaRPr lang="en-US" sz="1200" b="0" dirty="0" err="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786"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846" r:id="rId12"/>
  </p:sldLayoutIdLst>
  <p:hf sldNum="0" hdr="0" dt="0"/>
  <p:txStyles>
    <p:titleStyle>
      <a:lvl1pPr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mj-lt"/>
          <a:ea typeface="MS PGothic" pitchFamily="34" charset="-128"/>
          <a:cs typeface="MS PGothic" charset="0"/>
        </a:defRPr>
      </a:lvl1pPr>
      <a:lvl2pPr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cs typeface="MS PGothic" charset="0"/>
        </a:defRPr>
      </a:lvl2pPr>
      <a:lvl3pPr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cs typeface="MS PGothic" charset="0"/>
        </a:defRPr>
      </a:lvl3pPr>
      <a:lvl4pPr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cs typeface="MS PGothic" charset="0"/>
        </a:defRPr>
      </a:lvl4pPr>
      <a:lvl5pPr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ea typeface="MS PGothic" pitchFamily="34" charset="-128"/>
          <a:cs typeface="MS PGothic" charset="0"/>
        </a:defRPr>
      </a:lvl5pPr>
      <a:lvl6pPr marL="457106"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6pPr>
      <a:lvl7pPr marL="914210"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7pPr>
      <a:lvl8pPr marL="1371316"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8pPr>
      <a:lvl9pPr marL="1828421" algn="ctr" rtl="0" eaLnBrk="1" fontAlgn="base" hangingPunct="1">
        <a:lnSpc>
          <a:spcPct val="90000"/>
        </a:lnSpc>
        <a:spcBef>
          <a:spcPct val="0"/>
        </a:spcBef>
        <a:spcAft>
          <a:spcPct val="0"/>
        </a:spcAft>
        <a:defRPr sz="3200">
          <a:solidFill>
            <a:srgbClr val="092E5C"/>
          </a:solidFill>
          <a:effectLst>
            <a:outerShdw blurRad="38100" dist="38100" dir="2700000" algn="tl">
              <a:srgbClr val="C0C0C0"/>
            </a:outerShdw>
          </a:effectLst>
          <a:latin typeface="Arial" charset="0"/>
        </a:defRPr>
      </a:lvl9pPr>
    </p:titleStyle>
    <p:bodyStyle>
      <a:lvl1pPr marL="233315" indent="-233315" algn="l" rtl="0" eaLnBrk="1" fontAlgn="base" hangingPunct="1">
        <a:spcBef>
          <a:spcPts val="300"/>
        </a:spcBef>
        <a:spcAft>
          <a:spcPct val="0"/>
        </a:spcAft>
        <a:buClr>
          <a:srgbClr val="092E5C"/>
        </a:buClr>
        <a:buChar char="•"/>
        <a:defRPr sz="2400">
          <a:solidFill>
            <a:schemeClr val="tx2"/>
          </a:solidFill>
          <a:latin typeface="+mn-lt"/>
          <a:ea typeface="MS PGothic" pitchFamily="34" charset="-128"/>
          <a:cs typeface="MS PGothic" charset="0"/>
        </a:defRPr>
      </a:lvl1pPr>
      <a:lvl2pPr marL="569795" indent="-222204" algn="l" rtl="0" eaLnBrk="1" fontAlgn="base" hangingPunct="1">
        <a:spcBef>
          <a:spcPts val="300"/>
        </a:spcBef>
        <a:spcAft>
          <a:spcPct val="0"/>
        </a:spcAft>
        <a:buClr>
          <a:srgbClr val="092E5C"/>
        </a:buClr>
        <a:buChar char="–"/>
        <a:defRPr sz="2000">
          <a:solidFill>
            <a:schemeClr val="tx2"/>
          </a:solidFill>
          <a:latin typeface="+mn-lt"/>
          <a:ea typeface="MS PGothic" pitchFamily="34" charset="-128"/>
          <a:cs typeface="MS PGothic" charset="0"/>
        </a:defRPr>
      </a:lvl2pPr>
      <a:lvl3pPr marL="912624" indent="-228553" algn="l" rtl="0" eaLnBrk="1" fontAlgn="base" hangingPunct="1">
        <a:spcBef>
          <a:spcPts val="300"/>
        </a:spcBef>
        <a:spcAft>
          <a:spcPct val="0"/>
        </a:spcAft>
        <a:buClr>
          <a:srgbClr val="092E5C"/>
        </a:buClr>
        <a:buChar char="•"/>
        <a:defRPr>
          <a:solidFill>
            <a:schemeClr val="tx2"/>
          </a:solidFill>
          <a:latin typeface="+mn-lt"/>
          <a:ea typeface="MS PGothic" pitchFamily="34" charset="-128"/>
          <a:cs typeface="MS PGothic" charset="0"/>
        </a:defRPr>
      </a:lvl3pPr>
      <a:lvl4pPr marL="1255452" indent="-228553" algn="l" rtl="0" eaLnBrk="1" fontAlgn="base" hangingPunct="1">
        <a:spcBef>
          <a:spcPts val="300"/>
        </a:spcBef>
        <a:spcAft>
          <a:spcPct val="0"/>
        </a:spcAft>
        <a:buClr>
          <a:srgbClr val="092E5C"/>
        </a:buClr>
        <a:buChar char="–"/>
        <a:defRPr sz="1600">
          <a:solidFill>
            <a:schemeClr val="tx2"/>
          </a:solidFill>
          <a:latin typeface="+mn-lt"/>
          <a:ea typeface="MS PGothic" pitchFamily="34" charset="-128"/>
          <a:cs typeface="MS PGothic" charset="0"/>
        </a:defRPr>
      </a:lvl4pPr>
      <a:lvl5pPr marL="1598281" indent="-228553" algn="l" rtl="0" eaLnBrk="1" fontAlgn="base" hangingPunct="1">
        <a:spcBef>
          <a:spcPts val="300"/>
        </a:spcBef>
        <a:spcAft>
          <a:spcPct val="0"/>
        </a:spcAft>
        <a:buClr>
          <a:srgbClr val="092E5C"/>
        </a:buClr>
        <a:buChar char="»"/>
        <a:defRPr sz="1600">
          <a:solidFill>
            <a:schemeClr val="tx2"/>
          </a:solidFill>
          <a:latin typeface="+mn-lt"/>
          <a:ea typeface="MS PGothic" pitchFamily="34" charset="-128"/>
          <a:cs typeface="MS PGothic" charset="0"/>
        </a:defRPr>
      </a:lvl5pPr>
      <a:lvl6pPr marL="2055387" indent="-228553" algn="l" rtl="0" eaLnBrk="1" fontAlgn="base" hangingPunct="1">
        <a:spcBef>
          <a:spcPct val="20000"/>
        </a:spcBef>
        <a:spcAft>
          <a:spcPct val="0"/>
        </a:spcAft>
        <a:buClr>
          <a:srgbClr val="092E5C"/>
        </a:buClr>
        <a:buChar char="»"/>
        <a:defRPr sz="1600">
          <a:solidFill>
            <a:schemeClr val="tx2"/>
          </a:solidFill>
          <a:latin typeface="+mn-lt"/>
        </a:defRPr>
      </a:lvl6pPr>
      <a:lvl7pPr marL="2512492" indent="-228553" algn="l" rtl="0" eaLnBrk="1" fontAlgn="base" hangingPunct="1">
        <a:spcBef>
          <a:spcPct val="20000"/>
        </a:spcBef>
        <a:spcAft>
          <a:spcPct val="0"/>
        </a:spcAft>
        <a:buClr>
          <a:srgbClr val="092E5C"/>
        </a:buClr>
        <a:buChar char="»"/>
        <a:defRPr sz="1600">
          <a:solidFill>
            <a:schemeClr val="tx2"/>
          </a:solidFill>
          <a:latin typeface="+mn-lt"/>
        </a:defRPr>
      </a:lvl7pPr>
      <a:lvl8pPr marL="2969597" indent="-228553" algn="l" rtl="0" eaLnBrk="1" fontAlgn="base" hangingPunct="1">
        <a:spcBef>
          <a:spcPct val="20000"/>
        </a:spcBef>
        <a:spcAft>
          <a:spcPct val="0"/>
        </a:spcAft>
        <a:buClr>
          <a:srgbClr val="092E5C"/>
        </a:buClr>
        <a:buChar char="»"/>
        <a:defRPr sz="1600">
          <a:solidFill>
            <a:schemeClr val="tx2"/>
          </a:solidFill>
          <a:latin typeface="+mn-lt"/>
        </a:defRPr>
      </a:lvl8pPr>
      <a:lvl9pPr marL="3426702" indent="-228553" algn="l" rtl="0" eaLnBrk="1" fontAlgn="base" hangingPunct="1">
        <a:spcBef>
          <a:spcPct val="20000"/>
        </a:spcBef>
        <a:spcAft>
          <a:spcPct val="0"/>
        </a:spcAft>
        <a:buClr>
          <a:srgbClr val="092E5C"/>
        </a:buClr>
        <a:buChar char="»"/>
        <a:defRPr sz="1600">
          <a:solidFill>
            <a:schemeClr val="tx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4" y="1482217"/>
            <a:ext cx="7886700" cy="4992328"/>
          </a:xfrm>
          <a:prstGeom prst="rect">
            <a:avLst/>
          </a:prstGeom>
        </p:spPr>
        <p:txBody>
          <a:bodyPr vert="horz" lIns="91420" tIns="45711" rIns="91420" bIns="45711" rtlCol="0">
            <a:normAutofit/>
          </a:body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4" y="0"/>
            <a:ext cx="323528" cy="6858000"/>
          </a:xfrm>
          <a:prstGeom prst="rect">
            <a:avLst/>
          </a:pr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a typeface="+mn-ea"/>
            </a:endParaRPr>
          </a:p>
        </p:txBody>
      </p:sp>
      <p:sp>
        <p:nvSpPr>
          <p:cNvPr id="8"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pPr defTabSz="914046" fontAlgn="auto">
              <a:spcBef>
                <a:spcPts val="0"/>
              </a:spcBef>
              <a:spcAft>
                <a:spcPts val="0"/>
              </a:spcAft>
            </a:pPr>
            <a:r>
              <a:rPr lang="en-US" dirty="0">
                <a:solidFill>
                  <a:srgbClr val="6B6B6B"/>
                </a:solidFill>
                <a:ea typeface="+mn-ea"/>
              </a:rPr>
              <a:t>OGC underground workshop, </a:t>
            </a:r>
            <a:r>
              <a:rPr lang="en-US" dirty="0" smtClean="0">
                <a:solidFill>
                  <a:srgbClr val="6B6B6B"/>
                </a:solidFill>
                <a:ea typeface="+mn-ea"/>
              </a:rPr>
              <a:t>Boston</a:t>
            </a:r>
            <a:endParaRPr lang="nl-BE" dirty="0">
              <a:solidFill>
                <a:srgbClr val="6B6B6B"/>
              </a:solidFill>
              <a:ea typeface="+mn-ea"/>
            </a:endParaRPr>
          </a:p>
        </p:txBody>
      </p:sp>
      <p:sp>
        <p:nvSpPr>
          <p:cNvPr id="10" name="Shape 5"/>
          <p:cNvSpPr>
            <a:spLocks noGrp="1"/>
          </p:cNvSpPr>
          <p:nvPr>
            <p:ph type="sldNum" sz="quarter" idx="4"/>
          </p:nvPr>
        </p:nvSpPr>
        <p:spPr>
          <a:xfrm>
            <a:off x="8020809" y="6558837"/>
            <a:ext cx="682439" cy="261610"/>
          </a:xfrm>
          <a:prstGeom prst="rect">
            <a:avLst/>
          </a:prstGeom>
          <a:ln w="12700">
            <a:miter lim="400000"/>
          </a:ln>
        </p:spPr>
        <p:txBody>
          <a:bodyPr wrap="square" lIns="45710" tIns="45711" rIns="45710" bIns="45711" anchor="ctr">
            <a:spAutoFit/>
          </a:bodyPr>
          <a:lstStyle>
            <a:lvl1pPr algn="r">
              <a:defRPr sz="1100">
                <a:solidFill>
                  <a:schemeClr val="tx2"/>
                </a:solidFill>
                <a:latin typeface="FlandersArtSans-Bold" panose="00000800000000000000" pitchFamily="2" charset="0"/>
              </a:defRPr>
            </a:lvl1pPr>
          </a:lstStyle>
          <a:p>
            <a:pPr defTabSz="914046" fontAlgn="auto">
              <a:spcBef>
                <a:spcPts val="0"/>
              </a:spcBef>
              <a:spcAft>
                <a:spcPts val="0"/>
              </a:spcAft>
            </a:pPr>
            <a:fld id="{C9C406F6-A053-43CA-AEC8-FA3EEE83A3FB}" type="slidenum">
              <a:rPr lang="nl-BE" b="0" smtClean="0">
                <a:solidFill>
                  <a:srgbClr val="6B6B6B"/>
                </a:solidFill>
                <a:ea typeface="+mn-ea"/>
              </a:rPr>
              <a:pPr defTabSz="914046" fontAlgn="auto">
                <a:spcBef>
                  <a:spcPts val="0"/>
                </a:spcBef>
                <a:spcAft>
                  <a:spcPts val="0"/>
                </a:spcAft>
              </a:pPr>
              <a:t>‹#›</a:t>
            </a:fld>
            <a:endParaRPr lang="nl-BE" b="0" dirty="0">
              <a:solidFill>
                <a:srgbClr val="6B6B6B"/>
              </a:solidFill>
              <a:ea typeface="+mn-ea"/>
            </a:endParaRPr>
          </a:p>
        </p:txBody>
      </p:sp>
      <p:sp>
        <p:nvSpPr>
          <p:cNvPr id="11"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pPr defTabSz="914046" fontAlgn="auto">
              <a:spcBef>
                <a:spcPts val="0"/>
              </a:spcBef>
              <a:spcAft>
                <a:spcPts val="0"/>
              </a:spcAft>
            </a:pPr>
            <a:r>
              <a:rPr lang="nl-BE" b="0">
                <a:solidFill>
                  <a:srgbClr val="6B6B6B"/>
                </a:solidFill>
                <a:ea typeface="+mn-ea"/>
              </a:rPr>
              <a:t>April 24-25, 2017</a:t>
            </a:r>
            <a:endParaRPr lang="nl-BE" b="0" dirty="0">
              <a:solidFill>
                <a:srgbClr val="6B6B6B"/>
              </a:solidFill>
              <a:ea typeface="+mn-ea"/>
            </a:endParaRPr>
          </a:p>
        </p:txBody>
      </p:sp>
    </p:spTree>
    <p:extLst>
      <p:ext uri="{BB962C8B-B14F-4D97-AF65-F5344CB8AC3E}">
        <p14:creationId xmlns:p14="http://schemas.microsoft.com/office/powerpoint/2010/main" val="15950009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hf sldNum="0" hdr="0"/>
  <p:txStyles>
    <p:titleStyle>
      <a:lvl1pPr algn="l" defTabSz="91421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21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608" marR="0" indent="-326503" algn="l" defTabSz="91421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8946" marR="0" indent="-304737" algn="l" defTabSz="91421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000" marR="0" indent="-365684" algn="l" defTabSz="91421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104" marR="0" indent="-365684" algn="l" defTabSz="91421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079"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8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89"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0332" y="237744"/>
            <a:ext cx="8380476" cy="758952"/>
          </a:xfrm>
          <a:prstGeom prst="rect">
            <a:avLst/>
          </a:prstGeom>
        </p:spPr>
        <p:txBody>
          <a:bodyPr vert="horz" lIns="91420" tIns="45711" rIns="91420" bIns="45711" rtlCol="0" anchor="ctr">
            <a:normAutofit/>
          </a:bodyPr>
          <a:lstStyle/>
          <a:p>
            <a:r>
              <a:rPr lang="en-US" dirty="0"/>
              <a:t>Click to edit Master title style</a:t>
            </a:r>
          </a:p>
        </p:txBody>
      </p:sp>
      <p:sp>
        <p:nvSpPr>
          <p:cNvPr id="3" name="Text Placeholder 2"/>
          <p:cNvSpPr>
            <a:spLocks noGrp="1"/>
          </p:cNvSpPr>
          <p:nvPr>
            <p:ph type="body" idx="1"/>
          </p:nvPr>
        </p:nvSpPr>
        <p:spPr>
          <a:xfrm>
            <a:off x="377192" y="1453896"/>
            <a:ext cx="8380476" cy="4572000"/>
          </a:xfrm>
          <a:prstGeom prst="rect">
            <a:avLst/>
          </a:prstGeom>
        </p:spPr>
        <p:txBody>
          <a:bodyPr vert="horz" lIns="91420" tIns="45711" rIns="91420" bIns="4571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7" name="Slide Number Placeholder 1"/>
          <p:cNvSpPr txBox="1">
            <a:spLocks/>
          </p:cNvSpPr>
          <p:nvPr userDrawn="1"/>
        </p:nvSpPr>
        <p:spPr>
          <a:xfrm>
            <a:off x="34204" y="6549965"/>
            <a:ext cx="4295906" cy="268287"/>
          </a:xfrm>
          <a:prstGeom prst="rect">
            <a:avLst/>
          </a:prstGeom>
        </p:spPr>
        <p:txBody>
          <a:bodyPr lIns="121873" tIns="60936" rIns="121873" bIns="60936"/>
          <a:lstStyle>
            <a:lvl1pPr>
              <a:defRPr sz="800"/>
            </a:lvl1pPr>
          </a:lstStyle>
          <a:p>
            <a:pPr defTabSz="1218733" fontAlgn="auto">
              <a:spcBef>
                <a:spcPts val="0"/>
              </a:spcBef>
              <a:spcAft>
                <a:spcPts val="0"/>
              </a:spcAft>
              <a:defRPr/>
            </a:pPr>
            <a:fld id="{7401AE62-ACEE-4CBF-ABCE-6DEA53F53216}" type="slidenum">
              <a:rPr lang="en-US" sz="900" smtClean="0">
                <a:solidFill>
                  <a:srgbClr val="002A44">
                    <a:lumMod val="90000"/>
                    <a:lumOff val="10000"/>
                  </a:srgbClr>
                </a:solidFill>
                <a:latin typeface="Arial"/>
                <a:ea typeface="+mn-ea"/>
              </a:rPr>
              <a:pPr defTabSz="1218733" fontAlgn="auto">
                <a:spcBef>
                  <a:spcPts val="0"/>
                </a:spcBef>
                <a:spcAft>
                  <a:spcPts val="0"/>
                </a:spcAft>
                <a:defRPr/>
              </a:pPr>
              <a:t>‹#›</a:t>
            </a:fld>
            <a:r>
              <a:rPr lang="en-US" sz="900" dirty="0">
                <a:solidFill>
                  <a:srgbClr val="002A44">
                    <a:lumMod val="90000"/>
                    <a:lumOff val="10000"/>
                  </a:srgbClr>
                </a:solidFill>
                <a:latin typeface="Arial"/>
                <a:ea typeface="+mn-ea"/>
              </a:rPr>
              <a:t>  </a:t>
            </a:r>
            <a:r>
              <a:rPr lang="en-US" sz="900" b="0" dirty="0">
                <a:solidFill>
                  <a:srgbClr val="FFFFFF">
                    <a:lumMod val="50000"/>
                  </a:srgbClr>
                </a:solidFill>
                <a:latin typeface="Arial"/>
                <a:ea typeface="+mn-ea"/>
              </a:rPr>
              <a:t> </a:t>
            </a:r>
            <a:r>
              <a:rPr lang="en-US" b="0" dirty="0">
                <a:solidFill>
                  <a:srgbClr val="FFFFFF">
                    <a:lumMod val="50000"/>
                  </a:srgbClr>
                </a:solidFill>
                <a:latin typeface="Arial"/>
                <a:ea typeface="+mn-ea"/>
              </a:rPr>
              <a:t>|   WWW.BENTLEY.COM    |    ©  2017 Bentley Systems, Incorporated</a:t>
            </a:r>
            <a:r>
              <a:rPr lang="en-US" dirty="0">
                <a:solidFill>
                  <a:srgbClr val="FFFFFF">
                    <a:lumMod val="50000"/>
                  </a:srgbClr>
                </a:solidFill>
                <a:latin typeface="Arial"/>
                <a:ea typeface="+mn-ea"/>
              </a:rPr>
              <a:t> </a:t>
            </a:r>
            <a:r>
              <a:rPr lang="en-US" b="0" dirty="0">
                <a:solidFill>
                  <a:srgbClr val="FFFFFF">
                    <a:lumMod val="50000"/>
                  </a:srgbClr>
                </a:solidFill>
                <a:latin typeface="Arial"/>
                <a:ea typeface="+mn-ea"/>
              </a:rPr>
              <a:t>  </a:t>
            </a:r>
          </a:p>
        </p:txBody>
      </p:sp>
      <p:pic>
        <p:nvPicPr>
          <p:cNvPr id="8" name="Picture 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272089" y="6537369"/>
            <a:ext cx="730847" cy="226745"/>
          </a:xfrm>
          <a:prstGeom prst="rect">
            <a:avLst/>
          </a:prstGeom>
        </p:spPr>
      </p:pic>
    </p:spTree>
    <p:extLst>
      <p:ext uri="{BB962C8B-B14F-4D97-AF65-F5344CB8AC3E}">
        <p14:creationId xmlns:p14="http://schemas.microsoft.com/office/powerpoint/2010/main" val="1631123922"/>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Lst>
  <p:transition>
    <p:fade/>
  </p:transition>
  <p:txStyles>
    <p:titleStyle>
      <a:lvl1pPr algn="l" defTabSz="91421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553" indent="-228553" algn="l" defTabSz="914210" rtl="0" eaLnBrk="1" latinLnBrk="0" hangingPunct="1">
        <a:lnSpc>
          <a:spcPct val="90000"/>
        </a:lnSpc>
        <a:spcBef>
          <a:spcPts val="1000"/>
        </a:spcBef>
        <a:buClr>
          <a:schemeClr val="accent3"/>
        </a:buClr>
        <a:buSzPct val="100000"/>
        <a:buFont typeface="Arial" panose="020B0604020202020204" pitchFamily="34" charset="0"/>
        <a:buChar char="•"/>
        <a:defRPr sz="2800" kern="1200">
          <a:solidFill>
            <a:schemeClr val="tx1"/>
          </a:solidFill>
          <a:latin typeface="+mn-lt"/>
          <a:ea typeface="+mn-ea"/>
          <a:cs typeface="+mn-cs"/>
        </a:defRPr>
      </a:lvl1pPr>
      <a:lvl2pPr marL="685658" indent="-301690" algn="l" defTabSz="914210" rtl="0" eaLnBrk="1" latinLnBrk="0" hangingPunct="1">
        <a:lnSpc>
          <a:spcPct val="90000"/>
        </a:lnSpc>
        <a:spcBef>
          <a:spcPts val="8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2764" indent="-182842" algn="l" defTabSz="914210" rtl="0" eaLnBrk="1" latinLnBrk="0" hangingPunct="1">
        <a:lnSpc>
          <a:spcPct val="90000"/>
        </a:lnSpc>
        <a:spcBef>
          <a:spcPts val="8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599868" indent="-228553" algn="l" defTabSz="914210" rtl="0" eaLnBrk="1" latinLnBrk="0" hangingPunct="1">
        <a:lnSpc>
          <a:spcPct val="90000"/>
        </a:lnSpc>
        <a:spcBef>
          <a:spcPts val="8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6974" indent="-137131" algn="l" defTabSz="914210" rtl="0" eaLnBrk="1" latinLnBrk="0" hangingPunct="1">
        <a:lnSpc>
          <a:spcPct val="90000"/>
        </a:lnSpc>
        <a:spcBef>
          <a:spcPts val="800"/>
        </a:spcBef>
        <a:buClr>
          <a:schemeClr val="accent3"/>
        </a:buClr>
        <a:buFont typeface="Arial" panose="020B0604020202020204" pitchFamily="34" charset="0"/>
        <a:buChar char="•"/>
        <a:defRPr sz="1600" kern="1200">
          <a:solidFill>
            <a:schemeClr val="tx1"/>
          </a:solidFill>
          <a:latin typeface="+mn-lt"/>
          <a:ea typeface="+mn-ea"/>
          <a:cs typeface="+mn-cs"/>
        </a:defRPr>
      </a:lvl5pPr>
      <a:lvl6pPr marL="2628355" indent="-182842" algn="l" defTabSz="914210" rtl="0" eaLnBrk="1" latinLnBrk="0" hangingPunct="1">
        <a:lnSpc>
          <a:spcPct val="90000"/>
        </a:lnSpc>
        <a:spcBef>
          <a:spcPts val="800"/>
        </a:spcBef>
        <a:buClr>
          <a:schemeClr val="accent3"/>
        </a:buClr>
        <a:buFont typeface="Arial" panose="020B0604020202020204" pitchFamily="34" charset="0"/>
        <a:buChar char="–"/>
        <a:defRPr sz="1400" kern="1200">
          <a:solidFill>
            <a:schemeClr val="tx1"/>
          </a:solidFill>
          <a:latin typeface="+mn-lt"/>
          <a:ea typeface="+mn-ea"/>
          <a:cs typeface="+mn-cs"/>
        </a:defRPr>
      </a:lvl6pPr>
      <a:lvl7pPr marL="297118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89"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TextBox 15"/>
          <p:cNvSpPr>
            <a:spLocks noChangeAspect="1"/>
          </p:cNvSpPr>
          <p:nvPr userDrawn="1"/>
        </p:nvSpPr>
        <p:spPr bwMode="auto">
          <a:xfrm>
            <a:off x="4" y="6470650"/>
            <a:ext cx="4068763" cy="395288"/>
          </a:xfrm>
          <a:custGeom>
            <a:avLst/>
            <a:gdLst>
              <a:gd name="T0" fmla="*/ 0 w 8046807"/>
              <a:gd name="T1" fmla="*/ 1494 h 782973"/>
              <a:gd name="T2" fmla="*/ 4068763 w 8046807"/>
              <a:gd name="T3" fmla="*/ 0 h 782973"/>
              <a:gd name="T4" fmla="*/ 3850306 w 8046807"/>
              <a:gd name="T5" fmla="*/ 395288 h 782973"/>
              <a:gd name="T6" fmla="*/ 0 w 8046807"/>
              <a:gd name="T7" fmla="*/ 395288 h 782973"/>
              <a:gd name="T8" fmla="*/ 0 w 8046807"/>
              <a:gd name="T9" fmla="*/ 1494 h 7829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46807" h="782973">
                <a:moveTo>
                  <a:pt x="0" y="2959"/>
                </a:moveTo>
                <a:lnTo>
                  <a:pt x="8046807" y="0"/>
                </a:lnTo>
                <a:lnTo>
                  <a:pt x="7614760" y="782973"/>
                </a:lnTo>
                <a:lnTo>
                  <a:pt x="0" y="782973"/>
                </a:lnTo>
                <a:lnTo>
                  <a:pt x="0" y="2959"/>
                </a:lnTo>
                <a:close/>
              </a:path>
            </a:pathLst>
          </a:custGeom>
          <a:solidFill>
            <a:schemeClr val="accent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89982" bIns="45711" anchor="ctr"/>
          <a:lstStyle/>
          <a:p>
            <a:endParaRPr lang="en-US" sz="1800" b="0">
              <a:solidFill>
                <a:prstClr val="black"/>
              </a:solidFill>
              <a:latin typeface="Arial" charset="0"/>
              <a:ea typeface="ＭＳ Ｐゴシック" charset="0"/>
              <a:cs typeface="Arial" charset="0"/>
            </a:endParaRPr>
          </a:p>
        </p:txBody>
      </p:sp>
      <p:sp>
        <p:nvSpPr>
          <p:cNvPr id="17" name="TextBox 16"/>
          <p:cNvSpPr>
            <a:spLocks noChangeAspect="1"/>
          </p:cNvSpPr>
          <p:nvPr userDrawn="1"/>
        </p:nvSpPr>
        <p:spPr bwMode="auto">
          <a:xfrm>
            <a:off x="3854452" y="6469069"/>
            <a:ext cx="4483100" cy="390525"/>
          </a:xfrm>
          <a:custGeom>
            <a:avLst/>
            <a:gdLst>
              <a:gd name="T0" fmla="*/ 217891 w 8965970"/>
              <a:gd name="T1" fmla="*/ 288 h 782973"/>
              <a:gd name="T2" fmla="*/ 4483100 w 8965970"/>
              <a:gd name="T3" fmla="*/ 0 h 782973"/>
              <a:gd name="T4" fmla="*/ 4267071 w 8965970"/>
              <a:gd name="T5" fmla="*/ 390525 h 782973"/>
              <a:gd name="T6" fmla="*/ 0 w 8965970"/>
              <a:gd name="T7" fmla="*/ 390525 h 782973"/>
              <a:gd name="T8" fmla="*/ 217891 w 8965970"/>
              <a:gd name="T9" fmla="*/ 288 h 7829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65970" h="782973">
                <a:moveTo>
                  <a:pt x="435770" y="578"/>
                </a:moveTo>
                <a:lnTo>
                  <a:pt x="8965970" y="0"/>
                </a:lnTo>
                <a:lnTo>
                  <a:pt x="8533923" y="782973"/>
                </a:lnTo>
                <a:lnTo>
                  <a:pt x="0" y="782973"/>
                </a:lnTo>
                <a:lnTo>
                  <a:pt x="435770" y="578"/>
                </a:lnTo>
                <a:close/>
              </a:path>
            </a:pathLst>
          </a:custGeom>
          <a:solidFill>
            <a:schemeClr val="tx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lIns="91420" tIns="45711" rIns="89982" bIns="45711" anchor="ctr"/>
          <a:lstStyle/>
          <a:p>
            <a:endParaRPr lang="en-US" sz="1800" b="0">
              <a:solidFill>
                <a:prstClr val="black"/>
              </a:solidFill>
              <a:latin typeface="Arial" charset="0"/>
              <a:ea typeface="ＭＳ Ｐゴシック" charset="0"/>
              <a:cs typeface="Arial" charset="0"/>
            </a:endParaRPr>
          </a:p>
        </p:txBody>
      </p:sp>
      <p:grpSp>
        <p:nvGrpSpPr>
          <p:cNvPr id="1028" name="Group 17"/>
          <p:cNvGrpSpPr>
            <a:grpSpLocks/>
          </p:cNvGrpSpPr>
          <p:nvPr userDrawn="1"/>
        </p:nvGrpSpPr>
        <p:grpSpPr bwMode="auto">
          <a:xfrm>
            <a:off x="8170865" y="6470656"/>
            <a:ext cx="973137" cy="390525"/>
            <a:chOff x="8171532" y="6470084"/>
            <a:chExt cx="972468" cy="391487"/>
          </a:xfrm>
        </p:grpSpPr>
        <p:sp>
          <p:nvSpPr>
            <p:cNvPr id="19" name="TextBox 18"/>
            <p:cNvSpPr>
              <a:spLocks noChangeAspect="1"/>
            </p:cNvSpPr>
            <p:nvPr userDrawn="1"/>
          </p:nvSpPr>
          <p:spPr bwMode="auto">
            <a:xfrm>
              <a:off x="8171532" y="6470084"/>
              <a:ext cx="972468" cy="391487"/>
            </a:xfrm>
            <a:custGeom>
              <a:avLst/>
              <a:gdLst>
                <a:gd name="T0" fmla="*/ 217885 w 1944936"/>
                <a:gd name="T1" fmla="*/ 289 h 782973"/>
                <a:gd name="T2" fmla="*/ 971601 w 1944936"/>
                <a:gd name="T3" fmla="*/ 0 h 782973"/>
                <a:gd name="T4" fmla="*/ 972468 w 1944936"/>
                <a:gd name="T5" fmla="*/ 390295 h 782973"/>
                <a:gd name="T6" fmla="*/ 0 w 1944936"/>
                <a:gd name="T7" fmla="*/ 391487 h 782973"/>
                <a:gd name="T8" fmla="*/ 217885 w 1944936"/>
                <a:gd name="T9" fmla="*/ 289 h 7829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4936" h="782973">
                  <a:moveTo>
                    <a:pt x="435770" y="578"/>
                  </a:moveTo>
                  <a:lnTo>
                    <a:pt x="1943202" y="0"/>
                  </a:lnTo>
                  <a:lnTo>
                    <a:pt x="1944936" y="780589"/>
                  </a:lnTo>
                  <a:lnTo>
                    <a:pt x="0" y="782973"/>
                  </a:lnTo>
                  <a:lnTo>
                    <a:pt x="435770" y="578"/>
                  </a:lnTo>
                  <a:close/>
                </a:path>
              </a:pathLst>
            </a:custGeom>
            <a:solidFill>
              <a:schemeClr val="tx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38100" cap="flat" cmpd="sng">
                  <a:solidFill>
                    <a:srgbClr val="000000"/>
                  </a:solidFill>
                  <a:prstDash val="solid"/>
                  <a:round/>
                  <a:headEnd/>
                  <a:tailEnd/>
                </a14:hiddenLine>
              </a:ext>
            </a:extLst>
          </p:spPr>
          <p:txBody>
            <a:bodyPr rIns="90000" anchor="ctr"/>
            <a:lstStyle/>
            <a:p>
              <a:endParaRPr lang="en-US" sz="1800" b="0">
                <a:solidFill>
                  <a:prstClr val="black"/>
                </a:solidFill>
                <a:latin typeface="Arial" charset="0"/>
                <a:ea typeface="ＭＳ Ｐゴシック" charset="0"/>
                <a:cs typeface="Arial" charset="0"/>
              </a:endParaRPr>
            </a:p>
          </p:txBody>
        </p:sp>
        <p:pic>
          <p:nvPicPr>
            <p:cNvPr id="20" name="Picture 6"/>
            <p:cNvPicPr>
              <a:picLocks noChangeAspect="1" noChangeArrowheads="1"/>
            </p:cNvPicPr>
            <p:nvPr userDrawn="1"/>
          </p:nvPicPr>
          <p:blipFill>
            <a:blip r:embed="rId15">
              <a:extLst>
                <a:ext uri="{28A0092B-C50C-407E-A947-70E740481C1C}">
                  <a14:useLocalDpi xmlns:a14="http://schemas.microsoft.com/office/drawing/2010/main" val="0"/>
                </a:ext>
              </a:extLst>
            </a:blip>
            <a:srcRect b="18065"/>
            <a:stretch>
              <a:fillRect/>
            </a:stretch>
          </p:blipFill>
          <p:spPr bwMode="auto">
            <a:xfrm>
              <a:off x="8477708" y="6541698"/>
              <a:ext cx="485441" cy="254626"/>
            </a:xfrm>
            <a:prstGeom prst="rect">
              <a:avLst/>
            </a:prstGeom>
            <a:solidFill>
              <a:schemeClr val="tx1"/>
            </a:solidFill>
            <a:ln>
              <a:noFill/>
            </a:ln>
            <a:effectLst>
              <a:outerShdw blurRad="63500" dist="20000" dir="5400000" rotWithShape="0">
                <a:srgbClr val="000000">
                  <a:alpha val="37999"/>
                </a:srgbClr>
              </a:outerShdw>
            </a:effectLst>
            <a:extLst>
              <a:ext uri="{91240B29-F687-4f45-9708-019B960494DF}">
                <a14:hiddenLine xmlns="" xmlns:a14="http://schemas.microsoft.com/office/drawing/2010/main" w="9525">
                  <a:solidFill>
                    <a:srgbClr val="000000"/>
                  </a:solidFill>
                  <a:miter lim="800000"/>
                  <a:headEnd/>
                  <a:tailEnd/>
                </a14:hiddenLine>
              </a:ext>
            </a:extLst>
          </p:spPr>
        </p:pic>
      </p:grpSp>
      <p:sp>
        <p:nvSpPr>
          <p:cNvPr id="8" name="Text Placeholder 15"/>
          <p:cNvSpPr txBox="1">
            <a:spLocks/>
          </p:cNvSpPr>
          <p:nvPr userDrawn="1"/>
        </p:nvSpPr>
        <p:spPr>
          <a:xfrm>
            <a:off x="4462465" y="6523038"/>
            <a:ext cx="3921125" cy="360362"/>
          </a:xfrm>
          <a:prstGeom prst="rect">
            <a:avLst/>
          </a:prstGeom>
        </p:spPr>
        <p:txBody>
          <a:bodyPr lIns="0" tIns="45711" rIns="0" bIns="45711" spcCol="287940"/>
          <a:lstStyle>
            <a:lvl1pPr marL="0" indent="0" algn="l" defTabSz="914400" rtl="0" eaLnBrk="1" latinLnBrk="0" hangingPunct="1">
              <a:spcBef>
                <a:spcPts val="0"/>
              </a:spcBef>
              <a:buFont typeface="Arial" pitchFamily="34" charset="0"/>
              <a:buNone/>
              <a:defRPr sz="1200" b="1" i="0" kern="1200" spc="0" baseline="0">
                <a:solidFill>
                  <a:schemeClr val="bg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r>
              <a:rPr lang="en-US" dirty="0">
                <a:solidFill>
                  <a:prstClr val="white"/>
                </a:solidFill>
              </a:rPr>
              <a:t>Institution of Civil Engineers</a:t>
            </a:r>
          </a:p>
        </p:txBody>
      </p:sp>
    </p:spTree>
    <p:extLst>
      <p:ext uri="{BB962C8B-B14F-4D97-AF65-F5344CB8AC3E}">
        <p14:creationId xmlns:p14="http://schemas.microsoft.com/office/powerpoint/2010/main" val="3835157487"/>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3" r:id="rId13"/>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106" algn="ctr" rtl="0" fontAlgn="base">
        <a:spcBef>
          <a:spcPct val="0"/>
        </a:spcBef>
        <a:spcAft>
          <a:spcPct val="0"/>
        </a:spcAft>
        <a:defRPr sz="4400">
          <a:solidFill>
            <a:schemeClr val="tx1"/>
          </a:solidFill>
          <a:latin typeface="Calibri" pitchFamily="34" charset="0"/>
        </a:defRPr>
      </a:lvl6pPr>
      <a:lvl7pPr marL="914210" algn="ctr" rtl="0" fontAlgn="base">
        <a:spcBef>
          <a:spcPct val="0"/>
        </a:spcBef>
        <a:spcAft>
          <a:spcPct val="0"/>
        </a:spcAft>
        <a:defRPr sz="4400">
          <a:solidFill>
            <a:schemeClr val="tx1"/>
          </a:solidFill>
          <a:latin typeface="Calibri" pitchFamily="34" charset="0"/>
        </a:defRPr>
      </a:lvl7pPr>
      <a:lvl8pPr marL="1371316" algn="ctr" rtl="0" fontAlgn="base">
        <a:spcBef>
          <a:spcPct val="0"/>
        </a:spcBef>
        <a:spcAft>
          <a:spcPct val="0"/>
        </a:spcAft>
        <a:defRPr sz="4400">
          <a:solidFill>
            <a:schemeClr val="tx1"/>
          </a:solidFill>
          <a:latin typeface="Calibri" pitchFamily="34" charset="0"/>
        </a:defRPr>
      </a:lvl8pPr>
      <a:lvl9pPr marL="1828421" algn="ctr" rtl="0" fontAlgn="base">
        <a:spcBef>
          <a:spcPct val="0"/>
        </a:spcBef>
        <a:spcAft>
          <a:spcPct val="0"/>
        </a:spcAft>
        <a:defRPr sz="4400">
          <a:solidFill>
            <a:schemeClr val="tx1"/>
          </a:solidFill>
          <a:latin typeface="Calibri" pitchFamily="34" charset="0"/>
        </a:defRPr>
      </a:lvl9pPr>
    </p:titleStyle>
    <p:bodyStyle>
      <a:lvl1pPr marL="342829" indent="-342829"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796" indent="-28569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2764" indent="-228553"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599868" indent="-22855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6974" indent="-228553"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07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8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358328"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1" y="1600204"/>
            <a:ext cx="8358329"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7" name="Afbeelding 2" descr="TUDelft_LogoZWART.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99146" y="6218340"/>
            <a:ext cx="1104294" cy="430675"/>
          </a:xfrm>
          <a:prstGeom prst="rect">
            <a:avLst/>
          </a:prstGeom>
        </p:spPr>
      </p:pic>
      <p:sp>
        <p:nvSpPr>
          <p:cNvPr id="9" name="Slide Number Placeholder 5"/>
          <p:cNvSpPr txBox="1">
            <a:spLocks/>
          </p:cNvSpPr>
          <p:nvPr userDrawn="1"/>
        </p:nvSpPr>
        <p:spPr>
          <a:xfrm>
            <a:off x="6651561" y="6420939"/>
            <a:ext cx="231637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pPr>
            <a:fld id="{6557312C-2AB5-4E4E-8F57-D0081D5FE9E6}" type="slidenum">
              <a:rPr lang="en-US" b="0" smtClean="0"/>
              <a:pPr fontAlgn="auto">
                <a:spcBef>
                  <a:spcPts val="0"/>
                </a:spcBef>
                <a:spcAft>
                  <a:spcPts val="0"/>
                </a:spcAft>
              </a:pPr>
              <a:t>‹#›</a:t>
            </a:fld>
            <a:endParaRPr lang="en-US" b="0" dirty="0"/>
          </a:p>
        </p:txBody>
      </p:sp>
    </p:spTree>
    <p:extLst>
      <p:ext uri="{BB962C8B-B14F-4D97-AF65-F5344CB8AC3E}">
        <p14:creationId xmlns:p14="http://schemas.microsoft.com/office/powerpoint/2010/main" val="2596397679"/>
      </p:ext>
    </p:extLst>
  </p:cSld>
  <p:clrMap bg1="lt1" tx1="dk1" bg2="lt2" tx2="dk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Lst>
  <p:txStyles>
    <p:titleStyle>
      <a:lvl1pPr algn="l" defTabSz="457200" rtl="0" eaLnBrk="1" latinLnBrk="0" hangingPunct="1">
        <a:spcBef>
          <a:spcPct val="0"/>
        </a:spcBef>
        <a:buNone/>
        <a:defRPr sz="3600" kern="1200">
          <a:solidFill>
            <a:srgbClr val="00A6D6"/>
          </a:solidFill>
          <a:latin typeface="Arial"/>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4" y="1482217"/>
            <a:ext cx="7886700" cy="4992328"/>
          </a:xfrm>
          <a:prstGeom prst="rect">
            <a:avLst/>
          </a:prstGeom>
        </p:spPr>
        <p:txBody>
          <a:bodyPr vert="horz" lIns="91420" tIns="45711" rIns="91420" bIns="45711" rtlCol="0">
            <a:normAutofit/>
          </a:bodyPr>
          <a:lstStyle/>
          <a:p>
            <a:pPr marL="342829" marR="0" lvl="0"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Edit Master text styles</a:t>
            </a:r>
          </a:p>
          <a:p>
            <a:pPr marL="342829" marR="0" lvl="1"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Second level</a:t>
            </a:r>
          </a:p>
          <a:p>
            <a:pPr marL="342829" marR="0" lvl="2"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Third level</a:t>
            </a:r>
          </a:p>
          <a:p>
            <a:pPr marL="342829" marR="0" lvl="3"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Fourth level</a:t>
            </a:r>
          </a:p>
          <a:p>
            <a:pPr marL="342829" marR="0" lvl="4" indent="-342829" defTabSz="91421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a:pPr>
            <a:r>
              <a:rPr kumimoji="0" lang="en-US" sz="2400" b="0" i="0" u="none" strike="noStrike" kern="0" cap="none" spc="0" normalizeH="0" baseline="0" noProof="0">
                <a:ln>
                  <a:noFill/>
                </a:ln>
                <a:solidFill>
                  <a:sysClr val="windowText" lastClr="000000"/>
                </a:solidFill>
                <a:effectLst/>
                <a:uLnTx/>
                <a:uFillTx/>
                <a:latin typeface="FlandersArtSans-Regular" panose="00000500000000000000" pitchFamily="2" charset="0"/>
                <a:sym typeface="FlandersArtSans-Regular"/>
              </a:rPr>
              <a:t>Fifth level</a:t>
            </a:r>
            <a:endParaRPr kumimoji="0" lang="nl-BE" sz="1600" b="0" i="0" u="none" strike="noStrike" kern="0" cap="none" spc="0" normalizeH="0" baseline="0" noProof="0" dirty="0">
              <a:ln>
                <a:noFill/>
              </a:ln>
              <a:solidFill>
                <a:sysClr val="windowText" lastClr="000000"/>
              </a:solidFill>
              <a:effectLst/>
              <a:uLnTx/>
              <a:uFillTx/>
              <a:latin typeface="FlandersArtSans-Regular"/>
              <a:sym typeface="FlandersArtSans-Regular"/>
            </a:endParaRPr>
          </a:p>
        </p:txBody>
      </p:sp>
      <p:sp>
        <p:nvSpPr>
          <p:cNvPr id="7" name="Shape 2"/>
          <p:cNvSpPr/>
          <p:nvPr userDrawn="1"/>
        </p:nvSpPr>
        <p:spPr>
          <a:xfrm>
            <a:off x="4" y="0"/>
            <a:ext cx="323528" cy="6858000"/>
          </a:xfrm>
          <a:prstGeom prst="rect">
            <a:avLst/>
          </a:prstGeom>
          <a:solidFill>
            <a:srgbClr val="FFFF00"/>
          </a:solidFill>
          <a:ln w="12700">
            <a:miter lim="400000"/>
          </a:ln>
        </p:spPr>
        <p:txBody>
          <a:bodyPr lIns="0" tIns="0" rIns="0" bIns="0" anchor="ctr"/>
          <a:lstStyle/>
          <a:p>
            <a:pPr algn="ctr" defTabSz="914046" fontAlgn="auto">
              <a:spcBef>
                <a:spcPts val="0"/>
              </a:spcBef>
              <a:spcAft>
                <a:spcPts val="0"/>
              </a:spcAft>
              <a:defRPr>
                <a:solidFill>
                  <a:srgbClr val="FFFFFF"/>
                </a:solidFill>
              </a:defRPr>
            </a:pPr>
            <a:endParaRPr sz="1800" b="0">
              <a:solidFill>
                <a:srgbClr val="FFFFFF"/>
              </a:solidFill>
              <a:latin typeface="Calibri"/>
            </a:endParaRPr>
          </a:p>
        </p:txBody>
      </p:sp>
      <p:sp>
        <p:nvSpPr>
          <p:cNvPr id="8" name="Title Placeholder 7"/>
          <p:cNvSpPr>
            <a:spLocks noGrp="1"/>
          </p:cNvSpPr>
          <p:nvPr>
            <p:ph type="title"/>
          </p:nvPr>
        </p:nvSpPr>
        <p:spPr>
          <a:xfrm>
            <a:off x="628654" y="365126"/>
            <a:ext cx="7886700" cy="984352"/>
          </a:xfrm>
          <a:prstGeom prst="rect">
            <a:avLst/>
          </a:prstGeom>
        </p:spPr>
        <p:txBody>
          <a:bodyPr vert="horz" lIns="91420" tIns="45711" rIns="91420" bIns="45711" rtlCol="0" anchor="t">
            <a:normAutofit/>
          </a:bodyPr>
          <a:lstStyle/>
          <a:p>
            <a:r>
              <a:rPr lang="en-US"/>
              <a:t>Click to edit Master title style</a:t>
            </a:r>
            <a:endParaRPr lang="nl-BE" dirty="0"/>
          </a:p>
        </p:txBody>
      </p:sp>
      <p:sp>
        <p:nvSpPr>
          <p:cNvPr id="9" name="Footer Placeholder 6"/>
          <p:cNvSpPr>
            <a:spLocks noGrp="1"/>
          </p:cNvSpPr>
          <p:nvPr>
            <p:ph type="ftr" sz="quarter" idx="3"/>
          </p:nvPr>
        </p:nvSpPr>
        <p:spPr>
          <a:xfrm>
            <a:off x="443678" y="6605192"/>
            <a:ext cx="5616000" cy="176928"/>
          </a:xfrm>
          <a:prstGeom prst="rect">
            <a:avLst/>
          </a:prstGeom>
        </p:spPr>
        <p:txBody>
          <a:bodyPr vert="horz" lIns="91420" tIns="45711" rIns="91420" bIns="45711" rtlCol="0" anchor="ctr"/>
          <a:lstStyle>
            <a:lvl1pPr algn="l">
              <a:defRPr sz="1100" b="0">
                <a:solidFill>
                  <a:schemeClr val="tx2"/>
                </a:solidFill>
                <a:latin typeface="FlandersArtSans-Bold" panose="00000800000000000000" pitchFamily="2" charset="0"/>
              </a:defRPr>
            </a:lvl1pPr>
          </a:lstStyle>
          <a:p>
            <a:pPr defTabSz="914046" fontAlgn="auto">
              <a:spcBef>
                <a:spcPts val="0"/>
              </a:spcBef>
              <a:spcAft>
                <a:spcPts val="0"/>
              </a:spcAft>
            </a:pPr>
            <a:r>
              <a:rPr lang="en-US" dirty="0">
                <a:solidFill>
                  <a:srgbClr val="6B6B6B"/>
                </a:solidFill>
              </a:rPr>
              <a:t>OGC underground workshop, </a:t>
            </a:r>
            <a:r>
              <a:rPr lang="en-US" dirty="0" smtClean="0">
                <a:solidFill>
                  <a:srgbClr val="6B6B6B"/>
                </a:solidFill>
              </a:rPr>
              <a:t>Boston</a:t>
            </a:r>
            <a:endParaRPr lang="nl-BE" dirty="0">
              <a:solidFill>
                <a:srgbClr val="6B6B6B"/>
              </a:solidFill>
            </a:endParaRPr>
          </a:p>
        </p:txBody>
      </p:sp>
      <p:sp>
        <p:nvSpPr>
          <p:cNvPr id="10" name="Shape 5"/>
          <p:cNvSpPr>
            <a:spLocks noGrp="1"/>
          </p:cNvSpPr>
          <p:nvPr>
            <p:ph type="sldNum" sz="quarter" idx="4"/>
          </p:nvPr>
        </p:nvSpPr>
        <p:spPr>
          <a:xfrm>
            <a:off x="8020809" y="6558837"/>
            <a:ext cx="682439" cy="261610"/>
          </a:xfrm>
          <a:prstGeom prst="rect">
            <a:avLst/>
          </a:prstGeom>
          <a:ln w="12700">
            <a:miter lim="400000"/>
          </a:ln>
        </p:spPr>
        <p:txBody>
          <a:bodyPr wrap="square" lIns="45710" tIns="45711" rIns="45710" bIns="45711" anchor="ctr">
            <a:spAutoFit/>
          </a:bodyPr>
          <a:lstStyle>
            <a:lvl1pPr algn="r">
              <a:defRPr sz="1100">
                <a:solidFill>
                  <a:schemeClr val="tx2"/>
                </a:solidFill>
                <a:latin typeface="FlandersArtSans-Bold" panose="00000800000000000000" pitchFamily="2" charset="0"/>
              </a:defRPr>
            </a:lvl1pPr>
          </a:lstStyle>
          <a:p>
            <a:pPr defTabSz="914046" fontAlgn="auto">
              <a:spcBef>
                <a:spcPts val="0"/>
              </a:spcBef>
              <a:spcAft>
                <a:spcPts val="0"/>
              </a:spcAft>
            </a:pPr>
            <a:fld id="{C9C406F6-A053-43CA-AEC8-FA3EEE83A3FB}" type="slidenum">
              <a:rPr lang="nl-BE" b="0" smtClean="0">
                <a:solidFill>
                  <a:srgbClr val="6B6B6B"/>
                </a:solidFill>
              </a:rPr>
              <a:pPr defTabSz="914046" fontAlgn="auto">
                <a:spcBef>
                  <a:spcPts val="0"/>
                </a:spcBef>
                <a:spcAft>
                  <a:spcPts val="0"/>
                </a:spcAft>
              </a:pPr>
              <a:t>‹#›</a:t>
            </a:fld>
            <a:endParaRPr lang="nl-BE" b="0" dirty="0">
              <a:solidFill>
                <a:srgbClr val="6B6B6B"/>
              </a:solidFill>
            </a:endParaRPr>
          </a:p>
        </p:txBody>
      </p:sp>
      <p:sp>
        <p:nvSpPr>
          <p:cNvPr id="11" name="Date Placeholder 2"/>
          <p:cNvSpPr>
            <a:spLocks noGrp="1"/>
          </p:cNvSpPr>
          <p:nvPr>
            <p:ph type="dt" sz="quarter" idx="2"/>
          </p:nvPr>
        </p:nvSpPr>
        <p:spPr>
          <a:xfrm>
            <a:off x="6059684" y="6603110"/>
            <a:ext cx="2643561" cy="174732"/>
          </a:xfrm>
          <a:prstGeom prst="rect">
            <a:avLst/>
          </a:prstGeom>
        </p:spPr>
        <p:txBody>
          <a:bodyPr vert="horz" lIns="91420" tIns="45711" rIns="91420" bIns="45711" rtlCol="0" anchor="ctr"/>
          <a:lstStyle>
            <a:lvl1pPr algn="r">
              <a:defRPr sz="1100">
                <a:solidFill>
                  <a:schemeClr val="tx2"/>
                </a:solidFill>
                <a:latin typeface="FlandersArtSans-Bold" panose="00000800000000000000" pitchFamily="2" charset="0"/>
              </a:defRPr>
            </a:lvl1pPr>
          </a:lstStyle>
          <a:p>
            <a:pPr defTabSz="914046" fontAlgn="auto">
              <a:spcBef>
                <a:spcPts val="0"/>
              </a:spcBef>
              <a:spcAft>
                <a:spcPts val="0"/>
              </a:spcAft>
            </a:pPr>
            <a:r>
              <a:rPr lang="nl-BE" b="0">
                <a:solidFill>
                  <a:srgbClr val="6B6B6B"/>
                </a:solidFill>
              </a:rPr>
              <a:t>April 24-25, 2017</a:t>
            </a:r>
            <a:endParaRPr lang="nl-BE" b="0" dirty="0">
              <a:solidFill>
                <a:srgbClr val="6B6B6B"/>
              </a:solidFill>
            </a:endParaRPr>
          </a:p>
        </p:txBody>
      </p:sp>
    </p:spTree>
    <p:extLst>
      <p:ext uri="{BB962C8B-B14F-4D97-AF65-F5344CB8AC3E}">
        <p14:creationId xmlns:p14="http://schemas.microsoft.com/office/powerpoint/2010/main" val="4248489023"/>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Lst>
  <p:hf sldNum="0" hdr="0"/>
  <p:txStyles>
    <p:titleStyle>
      <a:lvl1pPr algn="l" defTabSz="914210" rtl="0" eaLnBrk="1" latinLnBrk="0" hangingPunct="1">
        <a:lnSpc>
          <a:spcPct val="90000"/>
        </a:lnSpc>
        <a:spcBef>
          <a:spcPct val="0"/>
        </a:spcBef>
        <a:buNone/>
        <a:defRPr sz="3200" kern="1200">
          <a:solidFill>
            <a:schemeClr val="tx1"/>
          </a:solidFill>
          <a:latin typeface="FlandersArtSans-Bold" panose="00000800000000000000" pitchFamily="2" charset="0"/>
          <a:ea typeface="+mj-ea"/>
          <a:cs typeface="+mj-cs"/>
        </a:defRPr>
      </a:lvl1pPr>
    </p:titleStyle>
    <p:bodyStyle>
      <a:lvl1pPr marL="0" marR="0" indent="0" algn="l" defTabSz="914210" rtl="0" eaLnBrk="1" fontAlgn="auto" latinLnBrk="0" hangingPunct="1">
        <a:lnSpc>
          <a:spcPct val="100000"/>
        </a:lnSpc>
        <a:spcBef>
          <a:spcPts val="700"/>
        </a:spcBef>
        <a:spcAft>
          <a:spcPts val="0"/>
        </a:spcAft>
        <a:buClr>
          <a:schemeClr val="accent1"/>
        </a:buClr>
        <a:buSzPct val="100000"/>
        <a:buFont typeface="FlandersArtSans-Regular" panose="00000500000000000000" pitchFamily="2" charset="0"/>
        <a:buNone/>
        <a:tabLst/>
        <a:defRPr sz="2400" kern="1200">
          <a:solidFill>
            <a:schemeClr val="tx1"/>
          </a:solidFill>
          <a:latin typeface="+mn-lt"/>
          <a:ea typeface="+mn-ea"/>
          <a:cs typeface="+mn-cs"/>
        </a:defRPr>
      </a:lvl1pPr>
      <a:lvl2pPr marL="783608" marR="0" indent="-326503" algn="l" defTabSz="91421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2400" kern="1200">
          <a:solidFill>
            <a:schemeClr val="tx1"/>
          </a:solidFill>
          <a:latin typeface="+mn-lt"/>
          <a:ea typeface="+mn-ea"/>
          <a:cs typeface="+mn-cs"/>
        </a:defRPr>
      </a:lvl2pPr>
      <a:lvl3pPr marL="1218946" marR="0" indent="-304737" algn="l" defTabSz="91421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2000" kern="1200">
          <a:solidFill>
            <a:schemeClr val="tx1"/>
          </a:solidFill>
          <a:latin typeface="+mn-lt"/>
          <a:ea typeface="+mn-ea"/>
          <a:cs typeface="+mn-cs"/>
        </a:defRPr>
      </a:lvl3pPr>
      <a:lvl4pPr marL="1737000" marR="0" indent="-365684" algn="l" defTabSz="914210" rtl="0" eaLnBrk="1" fontAlgn="auto" latinLnBrk="0" hangingPunct="1">
        <a:lnSpc>
          <a:spcPct val="100000"/>
        </a:lnSpc>
        <a:spcBef>
          <a:spcPts val="700"/>
        </a:spcBef>
        <a:spcAft>
          <a:spcPts val="0"/>
        </a:spcAft>
        <a:buClrTx/>
        <a:buSzPct val="100000"/>
        <a:buFont typeface="Wingdings" panose="05000000000000000000" pitchFamily="2" charset="2"/>
        <a:buChar char="§"/>
        <a:tabLst/>
        <a:defRPr sz="1800" kern="1200">
          <a:solidFill>
            <a:schemeClr val="tx1"/>
          </a:solidFill>
          <a:latin typeface="+mn-lt"/>
          <a:ea typeface="+mn-ea"/>
          <a:cs typeface="+mn-cs"/>
        </a:defRPr>
      </a:lvl4pPr>
      <a:lvl5pPr marL="2194104" marR="0" indent="-365684" algn="l" defTabSz="914210" rtl="0" eaLnBrk="1" fontAlgn="auto" latinLnBrk="0" hangingPunct="1">
        <a:lnSpc>
          <a:spcPct val="100000"/>
        </a:lnSpc>
        <a:spcBef>
          <a:spcPts val="700"/>
        </a:spcBef>
        <a:spcAft>
          <a:spcPts val="0"/>
        </a:spcAft>
        <a:buClrTx/>
        <a:buSzPct val="100000"/>
        <a:buFont typeface="FlandersArtSans-Regular" panose="00000500000000000000" pitchFamily="2" charset="0"/>
        <a:buChar char="&gt;"/>
        <a:tabLst/>
        <a:defRPr sz="1800" kern="1200">
          <a:solidFill>
            <a:schemeClr val="tx1"/>
          </a:solidFill>
          <a:latin typeface="+mn-lt"/>
          <a:ea typeface="+mn-ea"/>
          <a:cs typeface="+mn-cs"/>
        </a:defRPr>
      </a:lvl5pPr>
      <a:lvl6pPr marL="2514079"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8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289"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394" indent="-228553" algn="l" defTabSz="91421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hyperlink" Target="http://docs.opengeospatial.org/per/17-048.html" TargetMode="External"/><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35200"/>
            <a:ext cx="7772400" cy="2139576"/>
          </a:xfrm>
        </p:spPr>
        <p:txBody>
          <a:bodyPr/>
          <a:lstStyle/>
          <a:p>
            <a:r>
              <a:rPr lang="en-US" b="1" dirty="0" smtClean="0">
                <a:effectLst/>
              </a:rPr>
              <a:t>Underground Environment Representation in MUDDI</a:t>
            </a:r>
            <a:endParaRPr lang="en-US" dirty="0">
              <a:latin typeface="+mj-lt"/>
            </a:endParaRPr>
          </a:p>
        </p:txBody>
      </p:sp>
      <p:sp>
        <p:nvSpPr>
          <p:cNvPr id="3" name="Subtitle 2"/>
          <p:cNvSpPr>
            <a:spLocks noGrp="1"/>
          </p:cNvSpPr>
          <p:nvPr>
            <p:ph type="subTitle" idx="1"/>
          </p:nvPr>
        </p:nvSpPr>
        <p:spPr>
          <a:xfrm>
            <a:off x="1327267" y="4572000"/>
            <a:ext cx="6740960" cy="1371600"/>
          </a:xfrm>
        </p:spPr>
        <p:txBody>
          <a:bodyPr/>
          <a:lstStyle/>
          <a:p>
            <a:r>
              <a:rPr lang="en-US" altLang="en-US" dirty="0">
                <a:ea typeface="MS PGothic" charset="-128"/>
              </a:rPr>
              <a:t>Josh </a:t>
            </a:r>
            <a:r>
              <a:rPr lang="en-US" altLang="en-US" dirty="0" smtClean="0">
                <a:ea typeface="MS PGothic" charset="-128"/>
              </a:rPr>
              <a:t>Lieberman &amp; Scott Simmons</a:t>
            </a:r>
            <a:endParaRPr lang="en-US" altLang="en-US" dirty="0">
              <a:ea typeface="MS PGothic" charset="-128"/>
            </a:endParaRPr>
          </a:p>
          <a:p>
            <a:r>
              <a:rPr lang="en-US" altLang="en-US" dirty="0" smtClean="0">
                <a:ea typeface="MS PGothic" charset="-128"/>
              </a:rPr>
              <a:t>23 January 2018</a:t>
            </a:r>
            <a:endParaRPr lang="en-US" altLang="en-US" dirty="0">
              <a:ea typeface="MS PGothic" charset="-128"/>
            </a:endParaRPr>
          </a:p>
        </p:txBody>
      </p:sp>
      <p:sp>
        <p:nvSpPr>
          <p:cNvPr id="4" name="Footer Placeholder 3"/>
          <p:cNvSpPr>
            <a:spLocks noGrp="1"/>
          </p:cNvSpPr>
          <p:nvPr>
            <p:ph type="ftr" sz="quarter" idx="10"/>
          </p:nvPr>
        </p:nvSpPr>
        <p:spPr/>
        <p:txBody>
          <a:bodyPr/>
          <a:lstStyle/>
          <a:p>
            <a:pPr>
              <a:defRPr/>
            </a:pPr>
            <a:r>
              <a:rPr lang="en-US" altLang="en-US"/>
              <a:t>Copyright © 2017 Open Geospatial Consortium</a:t>
            </a:r>
            <a:endParaRPr lang="en-US" altLang="en-US" dirty="0"/>
          </a:p>
        </p:txBody>
      </p:sp>
      <p:sp>
        <p:nvSpPr>
          <p:cNvPr id="5" name="TextBox 4"/>
          <p:cNvSpPr txBox="1"/>
          <p:nvPr/>
        </p:nvSpPr>
        <p:spPr>
          <a:xfrm>
            <a:off x="3206954" y="3597605"/>
            <a:ext cx="914400" cy="914400"/>
          </a:xfrm>
          <a:prstGeom prst="rect">
            <a:avLst/>
          </a:prstGeom>
          <a:noFill/>
        </p:spPr>
        <p:txBody>
          <a:bodyPr wrap="none" rtlCol="0">
            <a:noAutofit/>
          </a:bodyPr>
          <a:lstStyle/>
          <a:p>
            <a:endParaRPr lang="en-US" dirty="0" err="1"/>
          </a:p>
        </p:txBody>
      </p:sp>
      <p:sp>
        <p:nvSpPr>
          <p:cNvPr id="7" name="TextBox 6"/>
          <p:cNvSpPr txBox="1"/>
          <p:nvPr/>
        </p:nvSpPr>
        <p:spPr>
          <a:xfrm>
            <a:off x="5829300" y="5089195"/>
            <a:ext cx="914400" cy="914400"/>
          </a:xfrm>
          <a:prstGeom prst="rect">
            <a:avLst/>
          </a:prstGeom>
          <a:noFill/>
        </p:spPr>
        <p:txBody>
          <a:bodyPr wrap="none" rtlCol="0">
            <a:noAutofit/>
          </a:bodyPr>
          <a:lstStyle/>
          <a:p>
            <a:endParaRPr lang="en-US" dirty="0" err="1" smtClean="0"/>
          </a:p>
        </p:txBody>
      </p:sp>
      <p:sp>
        <p:nvSpPr>
          <p:cNvPr id="6" name="TextBox 5"/>
          <p:cNvSpPr txBox="1"/>
          <p:nvPr/>
        </p:nvSpPr>
        <p:spPr>
          <a:xfrm>
            <a:off x="6274676" y="-2459421"/>
            <a:ext cx="914400" cy="914400"/>
          </a:xfrm>
          <a:prstGeom prst="rect">
            <a:avLst/>
          </a:prstGeom>
          <a:noFill/>
        </p:spPr>
        <p:txBody>
          <a:bodyPr wrap="none" rtlCol="0">
            <a:noAutofit/>
          </a:bodyPr>
          <a:lstStyle/>
          <a:p>
            <a:endParaRPr lang="en-US" dirty="0" err="1" smtClean="0"/>
          </a:p>
        </p:txBody>
      </p:sp>
    </p:spTree>
    <p:extLst>
      <p:ext uri="{BB962C8B-B14F-4D97-AF65-F5344CB8AC3E}">
        <p14:creationId xmlns:p14="http://schemas.microsoft.com/office/powerpoint/2010/main" val="30183011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from </a:t>
            </a:r>
            <a:r>
              <a:rPr lang="en-US" dirty="0" err="1" smtClean="0"/>
              <a:t>GeoSciML</a:t>
            </a:r>
            <a:r>
              <a:rPr lang="en-US" dirty="0" smtClean="0"/>
              <a:t> / Inspire</a:t>
            </a:r>
            <a:endParaRPr lang="en-US"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pic>
        <p:nvPicPr>
          <p:cNvPr id="5" name="Picture 4"/>
          <p:cNvPicPr>
            <a:picLocks noChangeAspect="1"/>
          </p:cNvPicPr>
          <p:nvPr/>
        </p:nvPicPr>
        <p:blipFill>
          <a:blip r:embed="rId2"/>
          <a:stretch>
            <a:fillRect/>
          </a:stretch>
        </p:blipFill>
        <p:spPr>
          <a:xfrm>
            <a:off x="1972602" y="958923"/>
            <a:ext cx="6672569" cy="5822879"/>
          </a:xfrm>
          <a:prstGeom prst="rect">
            <a:avLst/>
          </a:prstGeom>
        </p:spPr>
      </p:pic>
      <p:sp>
        <p:nvSpPr>
          <p:cNvPr id="6" name="Oval 5"/>
          <p:cNvSpPr/>
          <p:nvPr/>
        </p:nvSpPr>
        <p:spPr bwMode="auto">
          <a:xfrm>
            <a:off x="4389119" y="1706880"/>
            <a:ext cx="1414585" cy="980560"/>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
        <p:nvSpPr>
          <p:cNvPr id="7" name="Oval 6"/>
          <p:cNvSpPr/>
          <p:nvPr/>
        </p:nvSpPr>
        <p:spPr bwMode="auto">
          <a:xfrm>
            <a:off x="6370319" y="3495040"/>
            <a:ext cx="1414585" cy="980560"/>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101739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from </a:t>
            </a:r>
            <a:r>
              <a:rPr lang="en-US" dirty="0" err="1" smtClean="0"/>
              <a:t>LandInfra</a:t>
            </a:r>
            <a:endParaRPr lang="en-US"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138" y="1599348"/>
            <a:ext cx="6268408" cy="4391067"/>
          </a:xfrm>
          <a:prstGeom prst="rect">
            <a:avLst/>
          </a:prstGeom>
        </p:spPr>
      </p:pic>
      <p:sp>
        <p:nvSpPr>
          <p:cNvPr id="7" name="Oval 6"/>
          <p:cNvSpPr/>
          <p:nvPr/>
        </p:nvSpPr>
        <p:spPr bwMode="auto">
          <a:xfrm>
            <a:off x="6654799" y="2739804"/>
            <a:ext cx="1879601" cy="1055077"/>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
        <p:nvSpPr>
          <p:cNvPr id="6" name="Oval 5"/>
          <p:cNvSpPr/>
          <p:nvPr/>
        </p:nvSpPr>
        <p:spPr bwMode="auto">
          <a:xfrm>
            <a:off x="1289539" y="2739803"/>
            <a:ext cx="1852246" cy="1055077"/>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671169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from IFC</a:t>
            </a:r>
            <a:endParaRPr lang="en-US" dirty="0"/>
          </a:p>
        </p:txBody>
      </p:sp>
      <p:sp>
        <p:nvSpPr>
          <p:cNvPr id="4" name="Footer Placeholder 3"/>
          <p:cNvSpPr>
            <a:spLocks noGrp="1"/>
          </p:cNvSpPr>
          <p:nvPr>
            <p:ph type="ftr" sz="quarter" idx="10"/>
          </p:nvPr>
        </p:nvSpPr>
        <p:spPr/>
        <p:txBody>
          <a:bodyPr/>
          <a:lstStyle/>
          <a:p>
            <a:pPr>
              <a:defRPr/>
            </a:pPr>
            <a:r>
              <a:rPr lang="en-US" dirty="0" smtClean="0"/>
              <a:t>© 2017 Open Geospatial Consortium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57" y="1665962"/>
            <a:ext cx="7761377" cy="4043602"/>
          </a:xfrm>
          <a:prstGeom prst="rect">
            <a:avLst/>
          </a:prstGeom>
        </p:spPr>
      </p:pic>
      <p:sp>
        <p:nvSpPr>
          <p:cNvPr id="6" name="Oval 5"/>
          <p:cNvSpPr/>
          <p:nvPr/>
        </p:nvSpPr>
        <p:spPr bwMode="auto">
          <a:xfrm>
            <a:off x="1888979" y="5709564"/>
            <a:ext cx="1852246" cy="1055077"/>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
        <p:nvSpPr>
          <p:cNvPr id="3" name="TextBox 2"/>
          <p:cNvSpPr txBox="1"/>
          <p:nvPr/>
        </p:nvSpPr>
        <p:spPr>
          <a:xfrm>
            <a:off x="2133600" y="6096001"/>
            <a:ext cx="914400" cy="914400"/>
          </a:xfrm>
          <a:prstGeom prst="rect">
            <a:avLst/>
          </a:prstGeom>
          <a:noFill/>
        </p:spPr>
        <p:txBody>
          <a:bodyPr wrap="none" rtlCol="0">
            <a:noAutofit/>
          </a:bodyPr>
          <a:lstStyle/>
          <a:p>
            <a:r>
              <a:rPr lang="en-US" smtClean="0"/>
              <a:t>Geotechnical Extension</a:t>
            </a:r>
            <a:endParaRPr lang="en-US" dirty="0" err="1" smtClean="0"/>
          </a:p>
        </p:txBody>
      </p:sp>
      <p:cxnSp>
        <p:nvCxnSpPr>
          <p:cNvPr id="8" name="Straight Arrow Connector 7"/>
          <p:cNvCxnSpPr>
            <a:stCxn id="6" idx="0"/>
          </p:cNvCxnSpPr>
          <p:nvPr/>
        </p:nvCxnSpPr>
        <p:spPr bwMode="auto">
          <a:xfrm flipV="1">
            <a:off x="2815102" y="2367419"/>
            <a:ext cx="15780" cy="3342145"/>
          </a:xfrm>
          <a:prstGeom prst="straightConnector1">
            <a:avLst/>
          </a:prstGeom>
          <a:noFill/>
          <a:ln w="12700" cap="flat" cmpd="sng" algn="ctr">
            <a:solidFill>
              <a:srgbClr val="969696"/>
            </a:solidFill>
            <a:prstDash val="solid"/>
            <a:round/>
            <a:headEnd type="none" w="med" len="med"/>
            <a:tailEnd type="triangle"/>
          </a:ln>
          <a:effectLst/>
        </p:spPr>
      </p:cxnSp>
    </p:spTree>
    <p:extLst>
      <p:ext uri="{BB962C8B-B14F-4D97-AF65-F5344CB8AC3E}">
        <p14:creationId xmlns:p14="http://schemas.microsoft.com/office/powerpoint/2010/main" val="177424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MUDDI integration opportunities</a:t>
            </a:r>
            <a:endParaRPr lang="en-US"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pic>
        <p:nvPicPr>
          <p:cNvPr id="5" name="Picture 4"/>
          <p:cNvPicPr>
            <a:picLocks noChangeAspect="1"/>
          </p:cNvPicPr>
          <p:nvPr/>
        </p:nvPicPr>
        <p:blipFill>
          <a:blip r:embed="rId3"/>
          <a:stretch>
            <a:fillRect/>
          </a:stretch>
        </p:blipFill>
        <p:spPr>
          <a:xfrm>
            <a:off x="1517985" y="1768011"/>
            <a:ext cx="5326365" cy="4899491"/>
          </a:xfrm>
          <a:prstGeom prst="rect">
            <a:avLst/>
          </a:prstGeom>
        </p:spPr>
      </p:pic>
      <p:sp>
        <p:nvSpPr>
          <p:cNvPr id="6" name="Oval 5"/>
          <p:cNvSpPr/>
          <p:nvPr/>
        </p:nvSpPr>
        <p:spPr bwMode="auto">
          <a:xfrm>
            <a:off x="4622799" y="2550160"/>
            <a:ext cx="995681" cy="985520"/>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1328759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be 19"/>
          <p:cNvSpPr/>
          <p:nvPr/>
        </p:nvSpPr>
        <p:spPr bwMode="auto">
          <a:xfrm>
            <a:off x="7285517" y="5519533"/>
            <a:ext cx="1274282"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smtClean="0"/>
              <a:t>Node</a:t>
            </a:r>
            <a:endParaRPr lang="en-US" dirty="0"/>
          </a:p>
        </p:txBody>
      </p:sp>
      <p:sp>
        <p:nvSpPr>
          <p:cNvPr id="23" name="Up Arrow 22"/>
          <p:cNvSpPr/>
          <p:nvPr/>
        </p:nvSpPr>
        <p:spPr bwMode="auto">
          <a:xfrm>
            <a:off x="7982376" y="2726150"/>
            <a:ext cx="379474" cy="2902436"/>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Model </a:t>
            </a:r>
            <a:r>
              <a:rPr lang="en-US" dirty="0" smtClean="0"/>
              <a:t>Patterns</a:t>
            </a:r>
            <a:endParaRPr lang="en-US" dirty="0"/>
          </a:p>
        </p:txBody>
      </p:sp>
      <p:sp>
        <p:nvSpPr>
          <p:cNvPr id="3" name="Content Placeholder 2"/>
          <p:cNvSpPr>
            <a:spLocks noGrp="1"/>
          </p:cNvSpPr>
          <p:nvPr>
            <p:ph idx="1"/>
          </p:nvPr>
        </p:nvSpPr>
        <p:spPr>
          <a:xfrm>
            <a:off x="834886" y="1053549"/>
            <a:ext cx="8080517" cy="755373"/>
          </a:xfrm>
        </p:spPr>
        <p:txBody>
          <a:bodyPr/>
          <a:lstStyle/>
          <a:p>
            <a:pPr marL="0" indent="0">
              <a:buNone/>
            </a:pPr>
            <a:r>
              <a:rPr lang="en-US" dirty="0" smtClean="0"/>
              <a:t>Specialization	Adaptation 		Relation</a:t>
            </a:r>
            <a:endParaRPr lang="en-US"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sp>
        <p:nvSpPr>
          <p:cNvPr id="7" name="Cube 6"/>
          <p:cNvSpPr/>
          <p:nvPr/>
        </p:nvSpPr>
        <p:spPr bwMode="auto">
          <a:xfrm>
            <a:off x="834886" y="1808922"/>
            <a:ext cx="2138504"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Attribute 1</a:t>
            </a:r>
            <a:endParaRPr lang="en-US" sz="800" dirty="0"/>
          </a:p>
        </p:txBody>
      </p:sp>
      <p:sp>
        <p:nvSpPr>
          <p:cNvPr id="10" name="Cube 9"/>
          <p:cNvSpPr/>
          <p:nvPr/>
        </p:nvSpPr>
        <p:spPr bwMode="auto">
          <a:xfrm>
            <a:off x="834886" y="3499267"/>
            <a:ext cx="2138504"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Attribute 1</a:t>
            </a:r>
          </a:p>
          <a:p>
            <a:pPr algn="ctr"/>
            <a:r>
              <a:rPr lang="en-US" sz="1600" dirty="0" smtClean="0"/>
              <a:t>Attribute 2</a:t>
            </a:r>
            <a:endParaRPr lang="en-US" sz="800" dirty="0"/>
          </a:p>
        </p:txBody>
      </p:sp>
      <p:sp>
        <p:nvSpPr>
          <p:cNvPr id="11" name="Cube 10"/>
          <p:cNvSpPr/>
          <p:nvPr/>
        </p:nvSpPr>
        <p:spPr bwMode="auto">
          <a:xfrm>
            <a:off x="834886" y="5189612"/>
            <a:ext cx="2138504" cy="1360424"/>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Attribute 1</a:t>
            </a:r>
          </a:p>
          <a:p>
            <a:pPr algn="ctr"/>
            <a:r>
              <a:rPr lang="en-US" sz="1600" dirty="0" smtClean="0"/>
              <a:t>Attribute 2</a:t>
            </a:r>
          </a:p>
          <a:p>
            <a:pPr algn="ctr"/>
            <a:r>
              <a:rPr lang="en-US" sz="1600" dirty="0" smtClean="0"/>
              <a:t>Attribute 3</a:t>
            </a:r>
            <a:endParaRPr lang="en-US" sz="800" dirty="0"/>
          </a:p>
        </p:txBody>
      </p:sp>
      <p:sp>
        <p:nvSpPr>
          <p:cNvPr id="12" name="Up Arrow 11"/>
          <p:cNvSpPr/>
          <p:nvPr/>
        </p:nvSpPr>
        <p:spPr bwMode="auto">
          <a:xfrm>
            <a:off x="2167631" y="2842591"/>
            <a:ext cx="379474" cy="767828"/>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Up Arrow 12"/>
          <p:cNvSpPr/>
          <p:nvPr/>
        </p:nvSpPr>
        <p:spPr bwMode="auto">
          <a:xfrm>
            <a:off x="2296094" y="4545838"/>
            <a:ext cx="379474" cy="797252"/>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Striped Right Arrow 14"/>
          <p:cNvSpPr/>
          <p:nvPr/>
        </p:nvSpPr>
        <p:spPr bwMode="auto">
          <a:xfrm>
            <a:off x="2814364" y="1968640"/>
            <a:ext cx="723967" cy="660257"/>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6" name="Oval 15"/>
          <p:cNvSpPr/>
          <p:nvPr/>
        </p:nvSpPr>
        <p:spPr bwMode="auto">
          <a:xfrm>
            <a:off x="3561389" y="5408967"/>
            <a:ext cx="1956419" cy="8547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smtClean="0"/>
              <a:t>Attribute A</a:t>
            </a:r>
          </a:p>
          <a:p>
            <a:pPr algn="ctr"/>
            <a:r>
              <a:rPr lang="en-US" sz="1800" dirty="0" smtClean="0"/>
              <a:t>Method X</a:t>
            </a:r>
            <a:endParaRPr lang="en-US" sz="1800" dirty="0"/>
          </a:p>
        </p:txBody>
      </p:sp>
      <p:sp>
        <p:nvSpPr>
          <p:cNvPr id="17" name="Striped Right Arrow 16"/>
          <p:cNvSpPr/>
          <p:nvPr/>
        </p:nvSpPr>
        <p:spPr bwMode="auto">
          <a:xfrm>
            <a:off x="2814364" y="5506222"/>
            <a:ext cx="723967" cy="660257"/>
          </a:xfrm>
          <a:prstGeom prst="striped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TextBox 17"/>
          <p:cNvSpPr txBox="1"/>
          <p:nvPr/>
        </p:nvSpPr>
        <p:spPr>
          <a:xfrm>
            <a:off x="622300" y="5054600"/>
            <a:ext cx="914400" cy="914400"/>
          </a:xfrm>
          <a:prstGeom prst="rect">
            <a:avLst/>
          </a:prstGeom>
          <a:noFill/>
        </p:spPr>
        <p:txBody>
          <a:bodyPr wrap="none" rtlCol="0">
            <a:noAutofit/>
          </a:bodyPr>
          <a:lstStyle/>
          <a:p>
            <a:endParaRPr lang="en-US" dirty="0" err="1" smtClean="0"/>
          </a:p>
        </p:txBody>
      </p:sp>
      <p:sp>
        <p:nvSpPr>
          <p:cNvPr id="19" name="Oval 18"/>
          <p:cNvSpPr/>
          <p:nvPr/>
        </p:nvSpPr>
        <p:spPr bwMode="auto">
          <a:xfrm>
            <a:off x="3553726" y="1871385"/>
            <a:ext cx="1956419" cy="8547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smtClean="0"/>
              <a:t>Attribute A</a:t>
            </a:r>
          </a:p>
          <a:p>
            <a:pPr algn="ctr"/>
            <a:r>
              <a:rPr lang="en-US" sz="1800" dirty="0" smtClean="0"/>
              <a:t>Method X</a:t>
            </a:r>
            <a:endParaRPr lang="en-US" sz="1800" dirty="0"/>
          </a:p>
        </p:txBody>
      </p:sp>
      <p:sp>
        <p:nvSpPr>
          <p:cNvPr id="21" name="Cube 20"/>
          <p:cNvSpPr/>
          <p:nvPr/>
        </p:nvSpPr>
        <p:spPr bwMode="auto">
          <a:xfrm>
            <a:off x="6090480" y="1692481"/>
            <a:ext cx="2469319"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Network Element</a:t>
            </a:r>
            <a:endParaRPr lang="en-US" dirty="0"/>
          </a:p>
        </p:txBody>
      </p:sp>
      <p:sp>
        <p:nvSpPr>
          <p:cNvPr id="22" name="Cube 21"/>
          <p:cNvSpPr/>
          <p:nvPr/>
        </p:nvSpPr>
        <p:spPr bwMode="auto">
          <a:xfrm>
            <a:off x="7395902" y="3883443"/>
            <a:ext cx="1274282"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Link</a:t>
            </a:r>
            <a:endParaRPr lang="en-US" dirty="0"/>
          </a:p>
        </p:txBody>
      </p:sp>
      <p:sp>
        <p:nvSpPr>
          <p:cNvPr id="24" name="Up Arrow 23"/>
          <p:cNvSpPr/>
          <p:nvPr/>
        </p:nvSpPr>
        <p:spPr bwMode="auto">
          <a:xfrm>
            <a:off x="9827248" y="1778010"/>
            <a:ext cx="379474" cy="1095491"/>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5" name="Up Arrow 24"/>
          <p:cNvSpPr/>
          <p:nvPr/>
        </p:nvSpPr>
        <p:spPr bwMode="auto">
          <a:xfrm>
            <a:off x="7643541" y="2726150"/>
            <a:ext cx="379474" cy="1266187"/>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Cube 26"/>
          <p:cNvSpPr/>
          <p:nvPr/>
        </p:nvSpPr>
        <p:spPr bwMode="auto">
          <a:xfrm>
            <a:off x="5510145" y="3696636"/>
            <a:ext cx="1506157" cy="103366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smtClean="0"/>
              <a:t>Network</a:t>
            </a:r>
            <a:endParaRPr lang="en-US" dirty="0"/>
          </a:p>
        </p:txBody>
      </p:sp>
      <p:sp>
        <p:nvSpPr>
          <p:cNvPr id="28" name="Up Arrow 27"/>
          <p:cNvSpPr/>
          <p:nvPr/>
        </p:nvSpPr>
        <p:spPr bwMode="auto">
          <a:xfrm>
            <a:off x="5948894" y="2729316"/>
            <a:ext cx="379474" cy="1095491"/>
          </a:xfrm>
          <a:prstGeom prst="up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31" name="Straight Arrow Connector 30"/>
          <p:cNvCxnSpPr>
            <a:stCxn id="22" idx="2"/>
            <a:endCxn id="27" idx="4"/>
          </p:cNvCxnSpPr>
          <p:nvPr/>
        </p:nvCxnSpPr>
        <p:spPr bwMode="auto">
          <a:xfrm flipH="1" flipV="1">
            <a:off x="6757885" y="4342679"/>
            <a:ext cx="638017" cy="186807"/>
          </a:xfrm>
          <a:prstGeom prst="straightConnector1">
            <a:avLst/>
          </a:prstGeom>
          <a:ln w="101600">
            <a:headEnd type="none" w="med" len="med"/>
            <a:tailEnd type="triangle"/>
          </a:ln>
        </p:spPr>
        <p:style>
          <a:lnRef idx="3">
            <a:schemeClr val="accent4"/>
          </a:lnRef>
          <a:fillRef idx="0">
            <a:schemeClr val="accent4"/>
          </a:fillRef>
          <a:effectRef idx="2">
            <a:schemeClr val="accent4"/>
          </a:effectRef>
          <a:fontRef idx="minor">
            <a:schemeClr val="tx1"/>
          </a:fontRef>
        </p:style>
      </p:cxnSp>
      <p:cxnSp>
        <p:nvCxnSpPr>
          <p:cNvPr id="32" name="Straight Arrow Connector 31"/>
          <p:cNvCxnSpPr>
            <a:endCxn id="27" idx="3"/>
          </p:cNvCxnSpPr>
          <p:nvPr/>
        </p:nvCxnSpPr>
        <p:spPr bwMode="auto">
          <a:xfrm flipH="1" flipV="1">
            <a:off x="6134015" y="4730305"/>
            <a:ext cx="1133906" cy="1470062"/>
          </a:xfrm>
          <a:prstGeom prst="straightConnector1">
            <a:avLst/>
          </a:prstGeom>
          <a:ln w="101600">
            <a:headEnd type="none" w="med" len="med"/>
            <a:tailEnd type="triangle"/>
          </a:ln>
        </p:spPr>
        <p:style>
          <a:lnRef idx="3">
            <a:schemeClr val="accent4"/>
          </a:lnRef>
          <a:fillRef idx="0">
            <a:schemeClr val="accent4"/>
          </a:fillRef>
          <a:effectRef idx="2">
            <a:schemeClr val="accent4"/>
          </a:effectRef>
          <a:fontRef idx="minor">
            <a:schemeClr val="tx1"/>
          </a:fontRef>
        </p:style>
      </p:cxnSp>
      <p:sp>
        <p:nvSpPr>
          <p:cNvPr id="34" name="Up-Down Arrow 33"/>
          <p:cNvSpPr/>
          <p:nvPr/>
        </p:nvSpPr>
        <p:spPr bwMode="auto">
          <a:xfrm>
            <a:off x="7438026" y="4778035"/>
            <a:ext cx="484632" cy="880576"/>
          </a:xfrm>
          <a:prstGeom prst="up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5" name="TextBox 34"/>
          <p:cNvSpPr txBox="1"/>
          <p:nvPr/>
        </p:nvSpPr>
        <p:spPr>
          <a:xfrm>
            <a:off x="6751770" y="5032614"/>
            <a:ext cx="914400" cy="313853"/>
          </a:xfrm>
          <a:prstGeom prst="rect">
            <a:avLst/>
          </a:prstGeom>
          <a:noFill/>
        </p:spPr>
        <p:txBody>
          <a:bodyPr wrap="none" rtlCol="0">
            <a:noAutofit/>
          </a:bodyPr>
          <a:lstStyle/>
          <a:p>
            <a:r>
              <a:rPr lang="en-US" sz="1800" smtClean="0">
                <a:latin typeface="+mj-lt"/>
              </a:rPr>
              <a:t>ConnectTo</a:t>
            </a:r>
            <a:endParaRPr lang="en-US" sz="1800" dirty="0" smtClean="0">
              <a:latin typeface="+mj-lt"/>
            </a:endParaRPr>
          </a:p>
        </p:txBody>
      </p:sp>
      <p:sp>
        <p:nvSpPr>
          <p:cNvPr id="36" name="TextBox 35"/>
          <p:cNvSpPr txBox="1"/>
          <p:nvPr/>
        </p:nvSpPr>
        <p:spPr>
          <a:xfrm>
            <a:off x="6113953" y="5710485"/>
            <a:ext cx="914400" cy="313853"/>
          </a:xfrm>
          <a:prstGeom prst="rect">
            <a:avLst/>
          </a:prstGeom>
          <a:noFill/>
        </p:spPr>
        <p:txBody>
          <a:bodyPr wrap="none" rtlCol="0">
            <a:noAutofit/>
          </a:bodyPr>
          <a:lstStyle/>
          <a:p>
            <a:r>
              <a:rPr lang="en-US" sz="1800" dirty="0" err="1" smtClean="0">
                <a:latin typeface="+mj-lt"/>
              </a:rPr>
              <a:t>Partof</a:t>
            </a:r>
            <a:endParaRPr lang="en-US" sz="1800" dirty="0" smtClean="0">
              <a:latin typeface="+mj-lt"/>
            </a:endParaRPr>
          </a:p>
        </p:txBody>
      </p:sp>
      <p:sp>
        <p:nvSpPr>
          <p:cNvPr id="37" name="TextBox 36"/>
          <p:cNvSpPr txBox="1"/>
          <p:nvPr/>
        </p:nvSpPr>
        <p:spPr>
          <a:xfrm>
            <a:off x="1052911" y="1752654"/>
            <a:ext cx="914400" cy="313853"/>
          </a:xfrm>
          <a:prstGeom prst="rect">
            <a:avLst/>
          </a:prstGeom>
          <a:noFill/>
        </p:spPr>
        <p:txBody>
          <a:bodyPr wrap="none" rtlCol="0">
            <a:noAutofit/>
          </a:bodyPr>
          <a:lstStyle/>
          <a:p>
            <a:r>
              <a:rPr lang="en-US" sz="1800" dirty="0" smtClean="0">
                <a:latin typeface="+mj-lt"/>
              </a:rPr>
              <a:t>Structure</a:t>
            </a:r>
          </a:p>
        </p:txBody>
      </p:sp>
      <p:sp>
        <p:nvSpPr>
          <p:cNvPr id="38" name="TextBox 37"/>
          <p:cNvSpPr txBox="1"/>
          <p:nvPr/>
        </p:nvSpPr>
        <p:spPr>
          <a:xfrm>
            <a:off x="1022784" y="3172512"/>
            <a:ext cx="914400" cy="313853"/>
          </a:xfrm>
          <a:prstGeom prst="rect">
            <a:avLst/>
          </a:prstGeom>
          <a:noFill/>
        </p:spPr>
        <p:txBody>
          <a:bodyPr wrap="none" rtlCol="0">
            <a:noAutofit/>
          </a:bodyPr>
          <a:lstStyle/>
          <a:p>
            <a:r>
              <a:rPr lang="en-US" sz="1800" smtClean="0">
                <a:latin typeface="+mj-lt"/>
              </a:rPr>
              <a:t>Network</a:t>
            </a:r>
          </a:p>
          <a:p>
            <a:r>
              <a:rPr lang="en-US" sz="1800" dirty="0" smtClean="0">
                <a:latin typeface="+mj-lt"/>
              </a:rPr>
              <a:t>Structure</a:t>
            </a:r>
          </a:p>
        </p:txBody>
      </p:sp>
      <p:sp>
        <p:nvSpPr>
          <p:cNvPr id="39" name="TextBox 38"/>
          <p:cNvSpPr txBox="1"/>
          <p:nvPr/>
        </p:nvSpPr>
        <p:spPr>
          <a:xfrm>
            <a:off x="948096" y="4917112"/>
            <a:ext cx="1557367" cy="659699"/>
          </a:xfrm>
          <a:prstGeom prst="rect">
            <a:avLst/>
          </a:prstGeom>
          <a:noFill/>
        </p:spPr>
        <p:txBody>
          <a:bodyPr wrap="none" rtlCol="0">
            <a:noAutofit/>
          </a:bodyPr>
          <a:lstStyle/>
          <a:p>
            <a:r>
              <a:rPr lang="en-US" sz="1800" smtClean="0">
                <a:latin typeface="+mj-lt"/>
              </a:rPr>
              <a:t>Electrical </a:t>
            </a:r>
          </a:p>
          <a:p>
            <a:r>
              <a:rPr lang="en-US" sz="1800" dirty="0" smtClean="0">
                <a:latin typeface="+mj-lt"/>
              </a:rPr>
              <a:t>Component</a:t>
            </a:r>
          </a:p>
        </p:txBody>
      </p:sp>
    </p:spTree>
    <p:extLst>
      <p:ext uri="{BB962C8B-B14F-4D97-AF65-F5344CB8AC3E}">
        <p14:creationId xmlns:p14="http://schemas.microsoft.com/office/powerpoint/2010/main" val="14425614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MUDDI Model </a:t>
            </a:r>
            <a:r>
              <a:rPr lang="en-US" dirty="0" smtClean="0"/>
              <a:t>Structure</a:t>
            </a:r>
            <a:endParaRPr lang="en-US"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sp>
        <p:nvSpPr>
          <p:cNvPr id="5" name="Multidocument 4"/>
          <p:cNvSpPr/>
          <p:nvPr/>
        </p:nvSpPr>
        <p:spPr bwMode="auto">
          <a:xfrm>
            <a:off x="3834610" y="972696"/>
            <a:ext cx="1600200" cy="1331118"/>
          </a:xfrm>
          <a:prstGeom prst="flowChartMultidocumen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dirty="0" smtClean="0"/>
              <a:t>Core Structures</a:t>
            </a:r>
            <a:endParaRPr lang="en-US" sz="1800" dirty="0"/>
          </a:p>
        </p:txBody>
      </p:sp>
      <p:sp>
        <p:nvSpPr>
          <p:cNvPr id="6" name="Connector 5"/>
          <p:cNvSpPr/>
          <p:nvPr/>
        </p:nvSpPr>
        <p:spPr bwMode="auto">
          <a:xfrm>
            <a:off x="6928650" y="969874"/>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2D </a:t>
            </a:r>
            <a:r>
              <a:rPr lang="en-US" sz="1800" dirty="0" err="1" smtClean="0"/>
              <a:t>Geom</a:t>
            </a:r>
            <a:endParaRPr lang="en-US" sz="1800" dirty="0"/>
          </a:p>
        </p:txBody>
      </p:sp>
      <p:sp>
        <p:nvSpPr>
          <p:cNvPr id="7" name="Multidocument 6"/>
          <p:cNvSpPr/>
          <p:nvPr/>
        </p:nvSpPr>
        <p:spPr bwMode="auto">
          <a:xfrm>
            <a:off x="5740400" y="5816365"/>
            <a:ext cx="2089151" cy="818542"/>
          </a:xfrm>
          <a:prstGeom prst="flowChartMultidocumen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800" smtClean="0"/>
              <a:t>Core Model </a:t>
            </a:r>
            <a:r>
              <a:rPr lang="en-US" sz="1800" dirty="0" smtClean="0"/>
              <a:t>Elements</a:t>
            </a:r>
            <a:endParaRPr lang="en-US" sz="1800" dirty="0"/>
          </a:p>
        </p:txBody>
      </p:sp>
      <p:cxnSp>
        <p:nvCxnSpPr>
          <p:cNvPr id="9" name="Straight Connector 8"/>
          <p:cNvCxnSpPr/>
          <p:nvPr/>
        </p:nvCxnSpPr>
        <p:spPr bwMode="auto">
          <a:xfrm>
            <a:off x="1550596" y="5729290"/>
            <a:ext cx="6072188"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0" name="Multidocument 9"/>
          <p:cNvSpPr/>
          <p:nvPr/>
        </p:nvSpPr>
        <p:spPr bwMode="auto">
          <a:xfrm>
            <a:off x="2819404" y="2842123"/>
            <a:ext cx="1584323" cy="973336"/>
          </a:xfrm>
          <a:prstGeom prst="flowChartMultidocument">
            <a:avLst/>
          </a:prstGeom>
          <a:solidFill>
            <a:schemeClr val="bg1">
              <a:lumMod val="5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00" dirty="0" smtClean="0"/>
              <a:t>Network Structures</a:t>
            </a:r>
            <a:endParaRPr lang="en-US" sz="1800" dirty="0"/>
          </a:p>
        </p:txBody>
      </p:sp>
      <p:sp>
        <p:nvSpPr>
          <p:cNvPr id="11" name="Multidocument 10"/>
          <p:cNvSpPr/>
          <p:nvPr/>
        </p:nvSpPr>
        <p:spPr bwMode="auto">
          <a:xfrm>
            <a:off x="4634710" y="3366649"/>
            <a:ext cx="1877217" cy="988020"/>
          </a:xfrm>
          <a:prstGeom prst="flowChartMultidocumen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800" dirty="0" smtClean="0"/>
              <a:t>Environment Regions</a:t>
            </a:r>
            <a:endParaRPr lang="en-US" sz="1800" dirty="0"/>
          </a:p>
        </p:txBody>
      </p:sp>
      <p:sp>
        <p:nvSpPr>
          <p:cNvPr id="12" name="Multidocument 11"/>
          <p:cNvSpPr/>
          <p:nvPr/>
        </p:nvSpPr>
        <p:spPr bwMode="auto">
          <a:xfrm>
            <a:off x="2973390" y="4500326"/>
            <a:ext cx="1773237" cy="915116"/>
          </a:xfrm>
          <a:prstGeom prst="flowChartMultidocumen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800" dirty="0" smtClean="0"/>
              <a:t>Containers &amp; Supports</a:t>
            </a:r>
            <a:endParaRPr lang="en-US" sz="1800" dirty="0"/>
          </a:p>
        </p:txBody>
      </p:sp>
      <p:sp>
        <p:nvSpPr>
          <p:cNvPr id="13" name="Connector 12"/>
          <p:cNvSpPr/>
          <p:nvPr/>
        </p:nvSpPr>
        <p:spPr bwMode="auto">
          <a:xfrm>
            <a:off x="1606856" y="5912658"/>
            <a:ext cx="2796871" cy="646012"/>
          </a:xfrm>
          <a:prstGeom prst="flowChartConnector">
            <a:avLst/>
          </a:prstGeom>
          <a:no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Input  </a:t>
            </a:r>
            <a:r>
              <a:rPr lang="en-US" sz="1800" smtClean="0"/>
              <a:t>/ </a:t>
            </a:r>
            <a:r>
              <a:rPr lang="en-US" sz="1800" smtClean="0"/>
              <a:t>Output / Detail </a:t>
            </a:r>
            <a:r>
              <a:rPr lang="en-US" sz="1800" smtClean="0"/>
              <a:t>Interfaces</a:t>
            </a:r>
            <a:endParaRPr lang="en-US" sz="1800" dirty="0"/>
          </a:p>
        </p:txBody>
      </p:sp>
      <p:cxnSp>
        <p:nvCxnSpPr>
          <p:cNvPr id="15" name="Straight Arrow Connector 14"/>
          <p:cNvCxnSpPr/>
          <p:nvPr/>
        </p:nvCxnSpPr>
        <p:spPr bwMode="auto">
          <a:xfrm flipV="1">
            <a:off x="3867148" y="2425355"/>
            <a:ext cx="0" cy="357781"/>
          </a:xfrm>
          <a:prstGeom prst="straightConnector1">
            <a:avLst/>
          </a:prstGeom>
          <a:noFill/>
          <a:ln w="63500" cap="flat" cmpd="sng" algn="ctr">
            <a:solidFill>
              <a:schemeClr val="accent2">
                <a:lumMod val="75000"/>
              </a:schemeClr>
            </a:solidFill>
            <a:prstDash val="solid"/>
            <a:round/>
            <a:headEnd type="none" w="med" len="med"/>
            <a:tailEnd type="triangle" w="lg" len="med"/>
          </a:ln>
          <a:effectLst/>
        </p:spPr>
      </p:cxnSp>
      <p:cxnSp>
        <p:nvCxnSpPr>
          <p:cNvPr id="16" name="Straight Arrow Connector 15"/>
          <p:cNvCxnSpPr/>
          <p:nvPr/>
        </p:nvCxnSpPr>
        <p:spPr bwMode="auto">
          <a:xfrm flipV="1">
            <a:off x="4423568" y="2437416"/>
            <a:ext cx="0" cy="2046982"/>
          </a:xfrm>
          <a:prstGeom prst="straightConnector1">
            <a:avLst/>
          </a:prstGeom>
          <a:noFill/>
          <a:ln w="63500" cap="flat" cmpd="sng" algn="ctr">
            <a:solidFill>
              <a:schemeClr val="accent2">
                <a:lumMod val="75000"/>
              </a:schemeClr>
            </a:solidFill>
            <a:prstDash val="solid"/>
            <a:round/>
            <a:headEnd type="none" w="med" len="med"/>
            <a:tailEnd type="triangle" w="lg" len="med"/>
          </a:ln>
          <a:effectLst/>
        </p:spPr>
      </p:cxnSp>
      <p:cxnSp>
        <p:nvCxnSpPr>
          <p:cNvPr id="18" name="Straight Arrow Connector 17"/>
          <p:cNvCxnSpPr/>
          <p:nvPr/>
        </p:nvCxnSpPr>
        <p:spPr bwMode="auto">
          <a:xfrm flipV="1">
            <a:off x="4965692" y="2437416"/>
            <a:ext cx="0" cy="908049"/>
          </a:xfrm>
          <a:prstGeom prst="straightConnector1">
            <a:avLst/>
          </a:prstGeom>
          <a:noFill/>
          <a:ln w="63500" cap="flat" cmpd="sng" algn="ctr">
            <a:solidFill>
              <a:schemeClr val="accent2">
                <a:lumMod val="75000"/>
              </a:schemeClr>
            </a:solidFill>
            <a:prstDash val="solid"/>
            <a:round/>
            <a:headEnd type="none" w="med" len="med"/>
            <a:tailEnd type="triangle" w="lg" len="med"/>
          </a:ln>
          <a:effectLst/>
        </p:spPr>
      </p:cxnSp>
      <p:sp>
        <p:nvSpPr>
          <p:cNvPr id="20" name="Connector 19"/>
          <p:cNvSpPr/>
          <p:nvPr/>
        </p:nvSpPr>
        <p:spPr bwMode="auto">
          <a:xfrm>
            <a:off x="6928649" y="1524882"/>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3</a:t>
            </a:r>
            <a:r>
              <a:rPr lang="en-US" sz="1800" smtClean="0"/>
              <a:t>D </a:t>
            </a:r>
            <a:r>
              <a:rPr lang="en-US" sz="1800" dirty="0" err="1" smtClean="0"/>
              <a:t>Geom</a:t>
            </a:r>
            <a:endParaRPr lang="en-US" sz="1800" dirty="0"/>
          </a:p>
        </p:txBody>
      </p:sp>
      <p:sp>
        <p:nvSpPr>
          <p:cNvPr id="21" name="Connector 20"/>
          <p:cNvSpPr/>
          <p:nvPr/>
        </p:nvSpPr>
        <p:spPr bwMode="auto">
          <a:xfrm>
            <a:off x="880275" y="1098465"/>
            <a:ext cx="1801815" cy="512985"/>
          </a:xfrm>
          <a:prstGeom prst="flowChartConnec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smtClean="0"/>
              <a:t>Surveys</a:t>
            </a:r>
            <a:endParaRPr lang="en-US" sz="1800" dirty="0"/>
          </a:p>
        </p:txBody>
      </p:sp>
      <p:sp>
        <p:nvSpPr>
          <p:cNvPr id="22" name="Connector 21"/>
          <p:cNvSpPr/>
          <p:nvPr/>
        </p:nvSpPr>
        <p:spPr bwMode="auto">
          <a:xfrm>
            <a:off x="880274" y="1646152"/>
            <a:ext cx="1801815" cy="512985"/>
          </a:xfrm>
          <a:prstGeom prst="flowChartConnec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Sensors</a:t>
            </a:r>
            <a:endParaRPr lang="en-US" sz="1800" dirty="0"/>
          </a:p>
        </p:txBody>
      </p:sp>
      <p:sp>
        <p:nvSpPr>
          <p:cNvPr id="23" name="Connector 22"/>
          <p:cNvSpPr/>
          <p:nvPr/>
        </p:nvSpPr>
        <p:spPr bwMode="auto">
          <a:xfrm>
            <a:off x="6928648" y="2079890"/>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err="1" smtClean="0"/>
              <a:t>CityGML</a:t>
            </a:r>
            <a:endParaRPr lang="en-US" sz="1800" dirty="0"/>
          </a:p>
        </p:txBody>
      </p:sp>
      <p:sp>
        <p:nvSpPr>
          <p:cNvPr id="24" name="Connector 23"/>
          <p:cNvSpPr/>
          <p:nvPr/>
        </p:nvSpPr>
        <p:spPr bwMode="auto">
          <a:xfrm>
            <a:off x="6928647" y="2592875"/>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BIM - IFC</a:t>
            </a:r>
            <a:endParaRPr lang="en-US" sz="1800" dirty="0"/>
          </a:p>
        </p:txBody>
      </p:sp>
      <p:sp>
        <p:nvSpPr>
          <p:cNvPr id="25" name="Connector 24"/>
          <p:cNvSpPr/>
          <p:nvPr/>
        </p:nvSpPr>
        <p:spPr bwMode="auto">
          <a:xfrm>
            <a:off x="6928646" y="3105860"/>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Assets</a:t>
            </a:r>
            <a:endParaRPr lang="en-US" sz="1800" dirty="0"/>
          </a:p>
        </p:txBody>
      </p:sp>
      <p:sp>
        <p:nvSpPr>
          <p:cNvPr id="26" name="Connector 25"/>
          <p:cNvSpPr/>
          <p:nvPr/>
        </p:nvSpPr>
        <p:spPr bwMode="auto">
          <a:xfrm>
            <a:off x="6916697" y="4104641"/>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Section</a:t>
            </a:r>
            <a:endParaRPr lang="en-US" sz="1800" dirty="0"/>
          </a:p>
        </p:txBody>
      </p:sp>
      <p:sp>
        <p:nvSpPr>
          <p:cNvPr id="27" name="Connector 26"/>
          <p:cNvSpPr/>
          <p:nvPr/>
        </p:nvSpPr>
        <p:spPr bwMode="auto">
          <a:xfrm>
            <a:off x="6916698" y="4629773"/>
            <a:ext cx="1801815" cy="512985"/>
          </a:xfrm>
          <a:prstGeom prst="flowChartConnector">
            <a:avLst/>
          </a:prstGeom>
          <a:solidFill>
            <a:schemeClr val="accent5">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Borehole</a:t>
            </a:r>
            <a:endParaRPr lang="en-US" sz="1800" dirty="0"/>
          </a:p>
        </p:txBody>
      </p:sp>
      <p:sp>
        <p:nvSpPr>
          <p:cNvPr id="28" name="Connector 27"/>
          <p:cNvSpPr/>
          <p:nvPr/>
        </p:nvSpPr>
        <p:spPr bwMode="auto">
          <a:xfrm>
            <a:off x="4797833" y="4938915"/>
            <a:ext cx="2170113" cy="689806"/>
          </a:xfrm>
          <a:prstGeom prst="flowChartConnec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smtClean="0"/>
              <a:t>Engineering Parameters</a:t>
            </a:r>
            <a:endParaRPr lang="en-US" sz="1800" dirty="0"/>
          </a:p>
        </p:txBody>
      </p:sp>
      <p:sp>
        <p:nvSpPr>
          <p:cNvPr id="29" name="Connector 28"/>
          <p:cNvSpPr/>
          <p:nvPr/>
        </p:nvSpPr>
        <p:spPr bwMode="auto">
          <a:xfrm>
            <a:off x="914799" y="2168863"/>
            <a:ext cx="1801815" cy="512985"/>
          </a:xfrm>
          <a:prstGeom prst="flowChartConnec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Data Quality</a:t>
            </a:r>
            <a:endParaRPr lang="en-US" sz="1800" dirty="0"/>
          </a:p>
        </p:txBody>
      </p:sp>
      <p:sp>
        <p:nvSpPr>
          <p:cNvPr id="30" name="Connector 29"/>
          <p:cNvSpPr/>
          <p:nvPr/>
        </p:nvSpPr>
        <p:spPr bwMode="auto">
          <a:xfrm>
            <a:off x="445893" y="3087926"/>
            <a:ext cx="1801815" cy="659512"/>
          </a:xfrm>
          <a:prstGeom prst="flowChartConnector">
            <a:avLst/>
          </a:prstGeom>
          <a:solidFill>
            <a:schemeClr val="tx2">
              <a:lumMod val="25000"/>
              <a:lumOff val="75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Network</a:t>
            </a:r>
          </a:p>
          <a:p>
            <a:pPr algn="ctr"/>
            <a:r>
              <a:rPr lang="en-US" sz="1800" dirty="0" smtClean="0"/>
              <a:t>Graph</a:t>
            </a:r>
            <a:endParaRPr lang="en-US" sz="1800" dirty="0"/>
          </a:p>
        </p:txBody>
      </p:sp>
      <p:cxnSp>
        <p:nvCxnSpPr>
          <p:cNvPr id="31" name="Straight Arrow Connector 30"/>
          <p:cNvCxnSpPr>
            <a:endCxn id="6" idx="2"/>
          </p:cNvCxnSpPr>
          <p:nvPr/>
        </p:nvCxnSpPr>
        <p:spPr bwMode="auto">
          <a:xfrm flipV="1">
            <a:off x="5434810" y="1226367"/>
            <a:ext cx="1493840" cy="193381"/>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36" name="Straight Arrow Connector 35"/>
          <p:cNvCxnSpPr>
            <a:stCxn id="5" idx="3"/>
            <a:endCxn id="20" idx="2"/>
          </p:cNvCxnSpPr>
          <p:nvPr/>
        </p:nvCxnSpPr>
        <p:spPr bwMode="auto">
          <a:xfrm>
            <a:off x="5434810" y="1638255"/>
            <a:ext cx="1493839" cy="143120"/>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39" name="Straight Arrow Connector 38"/>
          <p:cNvCxnSpPr>
            <a:endCxn id="23" idx="2"/>
          </p:cNvCxnSpPr>
          <p:nvPr/>
        </p:nvCxnSpPr>
        <p:spPr bwMode="auto">
          <a:xfrm>
            <a:off x="5382423" y="1865554"/>
            <a:ext cx="1546225" cy="470829"/>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41" name="Straight Arrow Connector 40"/>
          <p:cNvCxnSpPr>
            <a:endCxn id="24" idx="2"/>
          </p:cNvCxnSpPr>
          <p:nvPr/>
        </p:nvCxnSpPr>
        <p:spPr bwMode="auto">
          <a:xfrm>
            <a:off x="5298680" y="2012044"/>
            <a:ext cx="1629967" cy="837324"/>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44" name="Straight Arrow Connector 43"/>
          <p:cNvCxnSpPr>
            <a:endCxn id="25" idx="2"/>
          </p:cNvCxnSpPr>
          <p:nvPr/>
        </p:nvCxnSpPr>
        <p:spPr bwMode="auto">
          <a:xfrm>
            <a:off x="5107190" y="2079890"/>
            <a:ext cx="1821456" cy="1282463"/>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47" name="Straight Arrow Connector 46"/>
          <p:cNvCxnSpPr>
            <a:stCxn id="11" idx="3"/>
            <a:endCxn id="26" idx="1"/>
          </p:cNvCxnSpPr>
          <p:nvPr/>
        </p:nvCxnSpPr>
        <p:spPr bwMode="auto">
          <a:xfrm>
            <a:off x="6511927" y="3860659"/>
            <a:ext cx="668640" cy="319107"/>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51" name="Straight Arrow Connector 50"/>
          <p:cNvCxnSpPr>
            <a:endCxn id="27" idx="2"/>
          </p:cNvCxnSpPr>
          <p:nvPr/>
        </p:nvCxnSpPr>
        <p:spPr bwMode="auto">
          <a:xfrm>
            <a:off x="6329362" y="4116970"/>
            <a:ext cx="587336" cy="769296"/>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53" name="Straight Arrow Connector 52"/>
          <p:cNvCxnSpPr/>
          <p:nvPr/>
        </p:nvCxnSpPr>
        <p:spPr bwMode="auto">
          <a:xfrm flipH="1" flipV="1">
            <a:off x="2716615" y="1351937"/>
            <a:ext cx="1117995" cy="67810"/>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56" name="Straight Arrow Connector 55"/>
          <p:cNvCxnSpPr/>
          <p:nvPr/>
        </p:nvCxnSpPr>
        <p:spPr bwMode="auto">
          <a:xfrm flipH="1">
            <a:off x="2716615" y="1757029"/>
            <a:ext cx="1083469" cy="148355"/>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57" name="Straight Arrow Connector 56"/>
          <p:cNvCxnSpPr>
            <a:endCxn id="29" idx="6"/>
          </p:cNvCxnSpPr>
          <p:nvPr/>
        </p:nvCxnSpPr>
        <p:spPr bwMode="auto">
          <a:xfrm flipH="1">
            <a:off x="2716614" y="2097030"/>
            <a:ext cx="1095174" cy="328326"/>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sp>
        <p:nvSpPr>
          <p:cNvPr id="61" name="TextBox 60"/>
          <p:cNvSpPr txBox="1"/>
          <p:nvPr/>
        </p:nvSpPr>
        <p:spPr>
          <a:xfrm>
            <a:off x="3280177" y="3803154"/>
            <a:ext cx="1306513" cy="651257"/>
          </a:xfrm>
          <a:prstGeom prst="rect">
            <a:avLst/>
          </a:prstGeom>
          <a:noFill/>
        </p:spPr>
        <p:txBody>
          <a:bodyPr wrap="none" rtlCol="0">
            <a:noAutofit/>
          </a:bodyPr>
          <a:lstStyle/>
          <a:p>
            <a:r>
              <a:rPr lang="en-US" sz="1400" i="1" smtClean="0">
                <a:solidFill>
                  <a:schemeClr val="tx1">
                    <a:lumMod val="50000"/>
                    <a:lumOff val="50000"/>
                  </a:schemeClr>
                </a:solidFill>
                <a:latin typeface="+mj-lt"/>
              </a:rPr>
              <a:t>Specialized </a:t>
            </a:r>
          </a:p>
          <a:p>
            <a:r>
              <a:rPr lang="en-US" sz="1400" i="1" dirty="0" smtClean="0">
                <a:solidFill>
                  <a:schemeClr val="tx1">
                    <a:lumMod val="50000"/>
                    <a:lumOff val="50000"/>
                  </a:schemeClr>
                </a:solidFill>
                <a:latin typeface="+mj-lt"/>
              </a:rPr>
              <a:t>Structures</a:t>
            </a:r>
          </a:p>
        </p:txBody>
      </p:sp>
      <p:sp>
        <p:nvSpPr>
          <p:cNvPr id="62" name="Connector 61"/>
          <p:cNvSpPr/>
          <p:nvPr/>
        </p:nvSpPr>
        <p:spPr bwMode="auto">
          <a:xfrm>
            <a:off x="445103" y="3730225"/>
            <a:ext cx="1801815" cy="584046"/>
          </a:xfrm>
          <a:prstGeom prst="flowChartConnector">
            <a:avLst/>
          </a:prstGeom>
          <a:solidFill>
            <a:schemeClr val="tx2">
              <a:lumMod val="25000"/>
              <a:lumOff val="75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Supply Regions</a:t>
            </a:r>
            <a:endParaRPr lang="en-US" sz="1800" dirty="0"/>
          </a:p>
        </p:txBody>
      </p:sp>
      <p:sp>
        <p:nvSpPr>
          <p:cNvPr id="63" name="Connector 62"/>
          <p:cNvSpPr/>
          <p:nvPr/>
        </p:nvSpPr>
        <p:spPr bwMode="auto">
          <a:xfrm>
            <a:off x="387353" y="4354669"/>
            <a:ext cx="1801815" cy="667377"/>
          </a:xfrm>
          <a:prstGeom prst="flowChartConnector">
            <a:avLst/>
          </a:prstGeom>
          <a:solidFill>
            <a:schemeClr val="tx2">
              <a:lumMod val="25000"/>
              <a:lumOff val="75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smtClean="0"/>
              <a:t>Control Function</a:t>
            </a:r>
            <a:endParaRPr lang="en-US" sz="1800" dirty="0"/>
          </a:p>
        </p:txBody>
      </p:sp>
      <p:cxnSp>
        <p:nvCxnSpPr>
          <p:cNvPr id="64" name="Straight Arrow Connector 63"/>
          <p:cNvCxnSpPr>
            <a:stCxn id="10" idx="1"/>
            <a:endCxn id="30" idx="6"/>
          </p:cNvCxnSpPr>
          <p:nvPr/>
        </p:nvCxnSpPr>
        <p:spPr bwMode="auto">
          <a:xfrm flipH="1">
            <a:off x="2247708" y="3328791"/>
            <a:ext cx="571696" cy="88891"/>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67" name="Straight Arrow Connector 66"/>
          <p:cNvCxnSpPr>
            <a:endCxn id="62" idx="6"/>
          </p:cNvCxnSpPr>
          <p:nvPr/>
        </p:nvCxnSpPr>
        <p:spPr bwMode="auto">
          <a:xfrm flipH="1">
            <a:off x="2246918" y="3611048"/>
            <a:ext cx="585978" cy="411200"/>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68" name="Straight Arrow Connector 67"/>
          <p:cNvCxnSpPr/>
          <p:nvPr/>
        </p:nvCxnSpPr>
        <p:spPr bwMode="auto">
          <a:xfrm flipH="1">
            <a:off x="2195230" y="3841776"/>
            <a:ext cx="660987" cy="739125"/>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cxnSp>
        <p:nvCxnSpPr>
          <p:cNvPr id="74" name="Straight Arrow Connector 73"/>
          <p:cNvCxnSpPr/>
          <p:nvPr/>
        </p:nvCxnSpPr>
        <p:spPr bwMode="auto">
          <a:xfrm>
            <a:off x="4758930" y="4813442"/>
            <a:ext cx="403621" cy="208604"/>
          </a:xfrm>
          <a:prstGeom prst="straightConnector1">
            <a:avLst/>
          </a:prstGeom>
          <a:noFill/>
          <a:ln w="41275" cap="flat" cmpd="sng" algn="ctr">
            <a:solidFill>
              <a:schemeClr val="accent2">
                <a:lumMod val="75000"/>
              </a:schemeClr>
            </a:solidFill>
            <a:prstDash val="dash"/>
            <a:round/>
            <a:headEnd type="none" w="med" len="med"/>
            <a:tailEnd type="triangle" w="lg" len="med"/>
          </a:ln>
          <a:effectLst/>
        </p:spPr>
      </p:cxnSp>
      <p:sp>
        <p:nvSpPr>
          <p:cNvPr id="77" name="TextBox 76"/>
          <p:cNvSpPr txBox="1"/>
          <p:nvPr/>
        </p:nvSpPr>
        <p:spPr>
          <a:xfrm>
            <a:off x="387353" y="1467001"/>
            <a:ext cx="704053" cy="492870"/>
          </a:xfrm>
          <a:prstGeom prst="rect">
            <a:avLst/>
          </a:prstGeom>
          <a:noFill/>
        </p:spPr>
        <p:txBody>
          <a:bodyPr wrap="none" rtlCol="0">
            <a:noAutofit/>
          </a:bodyPr>
          <a:lstStyle/>
          <a:p>
            <a:r>
              <a:rPr lang="en-US" sz="1400" i="1" smtClean="0">
                <a:solidFill>
                  <a:schemeClr val="tx1">
                    <a:lumMod val="50000"/>
                    <a:lumOff val="50000"/>
                  </a:schemeClr>
                </a:solidFill>
                <a:latin typeface="+mj-lt"/>
              </a:rPr>
              <a:t>Inputs</a:t>
            </a:r>
            <a:endParaRPr lang="en-US" sz="1400" i="1" dirty="0" smtClean="0">
              <a:solidFill>
                <a:schemeClr val="tx1">
                  <a:lumMod val="50000"/>
                  <a:lumOff val="50000"/>
                </a:schemeClr>
              </a:solidFill>
              <a:latin typeface="+mj-lt"/>
            </a:endParaRPr>
          </a:p>
        </p:txBody>
      </p:sp>
      <p:sp>
        <p:nvSpPr>
          <p:cNvPr id="78" name="TextBox 77"/>
          <p:cNvSpPr txBox="1"/>
          <p:nvPr/>
        </p:nvSpPr>
        <p:spPr>
          <a:xfrm>
            <a:off x="8147406" y="3730225"/>
            <a:ext cx="704053" cy="492870"/>
          </a:xfrm>
          <a:prstGeom prst="rect">
            <a:avLst/>
          </a:prstGeom>
          <a:noFill/>
        </p:spPr>
        <p:txBody>
          <a:bodyPr wrap="none" rtlCol="0">
            <a:noAutofit/>
          </a:bodyPr>
          <a:lstStyle/>
          <a:p>
            <a:r>
              <a:rPr lang="en-US" sz="1400" i="1" smtClean="0">
                <a:solidFill>
                  <a:schemeClr val="tx1">
                    <a:lumMod val="50000"/>
                    <a:lumOff val="50000"/>
                  </a:schemeClr>
                </a:solidFill>
                <a:latin typeface="+mj-lt"/>
              </a:rPr>
              <a:t>Outputs</a:t>
            </a:r>
            <a:endParaRPr lang="en-US" sz="1400" i="1" dirty="0" smtClean="0">
              <a:solidFill>
                <a:schemeClr val="tx1">
                  <a:lumMod val="50000"/>
                  <a:lumOff val="50000"/>
                </a:schemeClr>
              </a:solidFill>
              <a:latin typeface="+mj-lt"/>
            </a:endParaRPr>
          </a:p>
        </p:txBody>
      </p:sp>
      <p:sp>
        <p:nvSpPr>
          <p:cNvPr id="45" name="Oval 44"/>
          <p:cNvSpPr/>
          <p:nvPr/>
        </p:nvSpPr>
        <p:spPr bwMode="auto">
          <a:xfrm>
            <a:off x="4491696" y="3333120"/>
            <a:ext cx="3250224" cy="2396170"/>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2075254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MUDDI Model</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4536" y="879615"/>
            <a:ext cx="7863023" cy="5251768"/>
          </a:xfrm>
        </p:spPr>
      </p:pic>
      <p:sp>
        <p:nvSpPr>
          <p:cNvPr id="4" name="Footer Placeholder 3"/>
          <p:cNvSpPr>
            <a:spLocks noGrp="1"/>
          </p:cNvSpPr>
          <p:nvPr>
            <p:ph type="ftr" sz="quarter" idx="10"/>
          </p:nvPr>
        </p:nvSpPr>
        <p:spPr/>
        <p:txBody>
          <a:bodyPr/>
          <a:lstStyle/>
          <a:p>
            <a:pPr>
              <a:defRPr/>
            </a:pPr>
            <a:r>
              <a:rPr lang="en-US" altLang="en-US" smtClean="0"/>
              <a:t>Copyright © 2018 Open Geospatial Consortium</a:t>
            </a:r>
            <a:endParaRPr lang="en-US" altLang="en-US" dirty="0"/>
          </a:p>
        </p:txBody>
      </p:sp>
      <p:sp>
        <p:nvSpPr>
          <p:cNvPr id="6" name="Oval 5"/>
          <p:cNvSpPr/>
          <p:nvPr/>
        </p:nvSpPr>
        <p:spPr bwMode="auto">
          <a:xfrm>
            <a:off x="4183468" y="3326356"/>
            <a:ext cx="4328941" cy="3129280"/>
          </a:xfrm>
          <a:prstGeom prst="ellipse">
            <a:avLst/>
          </a:prstGeom>
          <a:noFill/>
          <a:ln w="50800" cap="flat" cmpd="sng" algn="ctr">
            <a:solidFill>
              <a:srgbClr val="FFC000"/>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60171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Strategies</a:t>
            </a:r>
            <a:endParaRPr lang="en-US" dirty="0"/>
          </a:p>
        </p:txBody>
      </p:sp>
      <p:sp>
        <p:nvSpPr>
          <p:cNvPr id="3" name="Content Placeholder 2"/>
          <p:cNvSpPr>
            <a:spLocks noGrp="1"/>
          </p:cNvSpPr>
          <p:nvPr>
            <p:ph idx="1"/>
          </p:nvPr>
        </p:nvSpPr>
        <p:spPr>
          <a:xfrm>
            <a:off x="953019" y="922534"/>
            <a:ext cx="8065721" cy="4891088"/>
          </a:xfrm>
        </p:spPr>
        <p:txBody>
          <a:bodyPr/>
          <a:lstStyle/>
          <a:p>
            <a:r>
              <a:rPr lang="en-US" sz="2000" dirty="0" smtClean="0"/>
              <a:t>Encodings</a:t>
            </a:r>
          </a:p>
          <a:p>
            <a:pPr lvl="1"/>
            <a:r>
              <a:rPr lang="en-US" sz="1800" dirty="0" err="1" smtClean="0"/>
              <a:t>CityGML</a:t>
            </a:r>
            <a:endParaRPr lang="en-US" sz="1800" dirty="0" smtClean="0"/>
          </a:p>
          <a:p>
            <a:pPr lvl="1"/>
            <a:r>
              <a:rPr lang="en-US" sz="1800" dirty="0" smtClean="0"/>
              <a:t>Simple Features SQL</a:t>
            </a:r>
          </a:p>
          <a:p>
            <a:pPr lvl="1"/>
            <a:r>
              <a:rPr lang="en-US" sz="1800" dirty="0" smtClean="0"/>
              <a:t>FME interchange format</a:t>
            </a:r>
          </a:p>
          <a:p>
            <a:pPr lvl="1"/>
            <a:r>
              <a:rPr lang="en-US" sz="1800" dirty="0" smtClean="0"/>
              <a:t>JSON-LD</a:t>
            </a:r>
            <a:endParaRPr lang="en-US" sz="1800" dirty="0"/>
          </a:p>
          <a:p>
            <a:r>
              <a:rPr lang="en-US" sz="2000" dirty="0" err="1" smtClean="0"/>
              <a:t>Datastore</a:t>
            </a:r>
            <a:r>
              <a:rPr lang="en-US" sz="2000" dirty="0" err="1"/>
              <a:t>s</a:t>
            </a:r>
            <a:endParaRPr lang="en-US" sz="2000" dirty="0" smtClean="0"/>
          </a:p>
          <a:p>
            <a:pPr lvl="1"/>
            <a:r>
              <a:rPr lang="en-US" sz="1800" dirty="0" smtClean="0"/>
              <a:t>Separate tables for object subtypes, interfaces</a:t>
            </a:r>
          </a:p>
          <a:p>
            <a:pPr lvl="1"/>
            <a:r>
              <a:rPr lang="en-US" sz="1800" dirty="0" smtClean="0"/>
              <a:t>Unique column entries for </a:t>
            </a:r>
            <a:r>
              <a:rPr lang="en-US" sz="1800" dirty="0" smtClean="0"/>
              <a:t>each </a:t>
            </a:r>
            <a:r>
              <a:rPr lang="en-US" sz="1800" dirty="0" smtClean="0"/>
              <a:t>object tuple</a:t>
            </a:r>
            <a:endParaRPr lang="en-US" sz="1800" dirty="0" smtClean="0"/>
          </a:p>
          <a:p>
            <a:pPr lvl="1"/>
            <a:r>
              <a:rPr lang="en-US" sz="1800" dirty="0" smtClean="0"/>
              <a:t>Key-value </a:t>
            </a:r>
            <a:r>
              <a:rPr lang="en-US" sz="1800" dirty="0" smtClean="0"/>
              <a:t>graphs</a:t>
            </a:r>
            <a:endParaRPr lang="en-US" sz="1800" dirty="0" smtClean="0"/>
          </a:p>
          <a:p>
            <a:r>
              <a:rPr lang="en-US" sz="2000" dirty="0" smtClean="0"/>
              <a:t>Pathways</a:t>
            </a:r>
            <a:endParaRPr lang="en-US" sz="2000" dirty="0" smtClean="0"/>
          </a:p>
          <a:p>
            <a:pPr lvl="1"/>
            <a:r>
              <a:rPr lang="en-US" sz="1800" dirty="0" smtClean="0"/>
              <a:t>Start with core structure data, add interfaces and specializations as applications require</a:t>
            </a:r>
          </a:p>
          <a:p>
            <a:pPr lvl="1"/>
            <a:r>
              <a:rPr lang="en-US" sz="1800" dirty="0" smtClean="0"/>
              <a:t>Start with full complexity, create simplified views where data </a:t>
            </a:r>
            <a:r>
              <a:rPr lang="en-US" sz="1800" dirty="0" smtClean="0"/>
              <a:t>exists</a:t>
            </a:r>
          </a:p>
          <a:p>
            <a:r>
              <a:rPr lang="en-US" sz="2000" dirty="0" smtClean="0"/>
              <a:t>Designs</a:t>
            </a:r>
          </a:p>
          <a:p>
            <a:pPr lvl="1"/>
            <a:r>
              <a:rPr lang="en-US" sz="1600" dirty="0" smtClean="0"/>
              <a:t>Federation of data providers and consumers</a:t>
            </a:r>
          </a:p>
          <a:p>
            <a:pPr lvl="1"/>
            <a:r>
              <a:rPr lang="en-US" sz="1600" dirty="0" smtClean="0"/>
              <a:t>Virtual federations on common IT infrastructure</a:t>
            </a:r>
          </a:p>
          <a:p>
            <a:pPr lvl="1"/>
            <a:r>
              <a:rPr lang="en-US" sz="1600" dirty="0" smtClean="0"/>
              <a:t>Centralized repositories of authoritative underground data</a:t>
            </a:r>
            <a:endParaRPr lang="en-US" sz="1600"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spTree>
    <p:extLst>
      <p:ext uri="{BB962C8B-B14F-4D97-AF65-F5344CB8AC3E}">
        <p14:creationId xmlns:p14="http://schemas.microsoft.com/office/powerpoint/2010/main" val="159800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Underground Infrastructure Information (UGII) </a:t>
            </a:r>
            <a:r>
              <a:rPr lang="mr-IN"/>
              <a:t>–</a:t>
            </a:r>
            <a:r>
              <a:rPr lang="en-US"/>
              <a:t> Current State of Affairs </a:t>
            </a:r>
            <a:r>
              <a:rPr lang="mr-IN"/>
              <a:t>–</a:t>
            </a:r>
            <a:r>
              <a:rPr lang="en-US"/>
              <a:t>  </a:t>
            </a:r>
            <a:endParaRPr lang="en-US" dirty="0"/>
          </a:p>
        </p:txBody>
      </p:sp>
      <p:sp>
        <p:nvSpPr>
          <p:cNvPr id="3" name="Content Placeholder 2"/>
          <p:cNvSpPr>
            <a:spLocks noGrp="1"/>
          </p:cNvSpPr>
          <p:nvPr>
            <p:ph idx="1"/>
          </p:nvPr>
        </p:nvSpPr>
        <p:spPr/>
        <p:txBody>
          <a:bodyPr/>
          <a:lstStyle/>
          <a:p>
            <a:pPr>
              <a:spcBef>
                <a:spcPts val="600"/>
              </a:spcBef>
            </a:pPr>
            <a:r>
              <a:rPr lang="en-US" dirty="0"/>
              <a:t>Present UGII data quality is poor</a:t>
            </a:r>
          </a:p>
          <a:p>
            <a:pPr lvl="1">
              <a:spcBef>
                <a:spcPts val="600"/>
              </a:spcBef>
            </a:pPr>
            <a:r>
              <a:rPr lang="en-GB" dirty="0"/>
              <a:t>Different data models</a:t>
            </a:r>
          </a:p>
          <a:p>
            <a:pPr lvl="1">
              <a:spcBef>
                <a:spcPts val="600"/>
              </a:spcBef>
            </a:pPr>
            <a:r>
              <a:rPr lang="en-US" dirty="0"/>
              <a:t>Stored in different ways </a:t>
            </a:r>
          </a:p>
          <a:p>
            <a:pPr lvl="1">
              <a:spcBef>
                <a:spcPts val="600"/>
              </a:spcBef>
            </a:pPr>
            <a:r>
              <a:rPr lang="en-US" dirty="0"/>
              <a:t>Different geometry and semantics</a:t>
            </a:r>
          </a:p>
          <a:p>
            <a:pPr>
              <a:spcBef>
                <a:spcPts val="600"/>
              </a:spcBef>
            </a:pPr>
            <a:r>
              <a:rPr lang="en-US" dirty="0"/>
              <a:t>Inability to exchange UGI data</a:t>
            </a:r>
          </a:p>
          <a:p>
            <a:pPr lvl="1">
              <a:spcBef>
                <a:spcPts val="600"/>
              </a:spcBef>
            </a:pPr>
            <a:r>
              <a:rPr lang="en-US" dirty="0"/>
              <a:t>Maintainers have different purposes</a:t>
            </a:r>
          </a:p>
          <a:p>
            <a:pPr lvl="1">
              <a:spcBef>
                <a:spcPts val="600"/>
              </a:spcBef>
            </a:pPr>
            <a:r>
              <a:rPr lang="en-US" dirty="0"/>
              <a:t>Ownership, governance challenges </a:t>
            </a:r>
          </a:p>
          <a:p>
            <a:pPr lvl="1">
              <a:spcBef>
                <a:spcPts val="600"/>
              </a:spcBef>
            </a:pPr>
            <a:r>
              <a:rPr lang="en-US" dirty="0"/>
              <a:t>Interoperability issues</a:t>
            </a:r>
          </a:p>
          <a:p>
            <a:pPr>
              <a:spcBef>
                <a:spcPts val="600"/>
              </a:spcBef>
            </a:pPr>
            <a:r>
              <a:rPr lang="en-US" dirty="0"/>
              <a:t>Costs of UGII failures are recognized</a:t>
            </a:r>
          </a:p>
          <a:p>
            <a:pPr lvl="1">
              <a:spcBef>
                <a:spcPts val="600"/>
              </a:spcBef>
            </a:pPr>
            <a:r>
              <a:rPr lang="en-US" dirty="0"/>
              <a:t>Routine excavations can be disastrous</a:t>
            </a:r>
          </a:p>
          <a:p>
            <a:pPr lvl="1">
              <a:spcBef>
                <a:spcPts val="600"/>
              </a:spcBef>
            </a:pPr>
            <a:r>
              <a:rPr lang="en-US" dirty="0"/>
              <a:t>Inefficiencies in construction</a:t>
            </a:r>
          </a:p>
          <a:p>
            <a:pPr lvl="1">
              <a:spcBef>
                <a:spcPts val="600"/>
              </a:spcBef>
            </a:pPr>
            <a:r>
              <a:rPr lang="en-US" dirty="0"/>
              <a:t>Unable to predict cascading failures</a:t>
            </a:r>
          </a:p>
          <a:p>
            <a:pPr lvl="1">
              <a:spcBef>
                <a:spcPts val="600"/>
              </a:spcBef>
            </a:pPr>
            <a:endParaRPr lang="en-US" dirty="0"/>
          </a:p>
        </p:txBody>
      </p:sp>
      <p:sp>
        <p:nvSpPr>
          <p:cNvPr id="4" name="Footer Placeholder 3"/>
          <p:cNvSpPr>
            <a:spLocks noGrp="1"/>
          </p:cNvSpPr>
          <p:nvPr>
            <p:ph type="ftr" sz="quarter" idx="10"/>
          </p:nvPr>
        </p:nvSpPr>
        <p:spPr/>
        <p:txBody>
          <a:bodyPr/>
          <a:lstStyle/>
          <a:p>
            <a:r>
              <a:rPr lang="en-US"/>
              <a:t>© 2017 Open Geospatial Consortium</a:t>
            </a:r>
            <a:endParaRPr lang="en-US" dirty="0"/>
          </a:p>
        </p:txBody>
      </p:sp>
      <p:pic>
        <p:nvPicPr>
          <p:cNvPr id="8" name="Picture 3"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990600"/>
            <a:ext cx="2541622" cy="19669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10" name="Picture 9">
            <a:extLst>
              <a:ext uri="{FF2B5EF4-FFF2-40B4-BE49-F238E27FC236}">
                <a16:creationId xmlns:a16="http://schemas.microsoft.com/office/drawing/2014/main" xmlns="" id="{C704E219-A2B4-4455-82D3-466CBE1B267B}"/>
              </a:ext>
            </a:extLst>
          </p:cNvPr>
          <p:cNvPicPr>
            <a:picLocks noChangeAspect="1"/>
          </p:cNvPicPr>
          <p:nvPr/>
        </p:nvPicPr>
        <p:blipFill>
          <a:blip r:embed="rId3"/>
          <a:stretch>
            <a:fillRect/>
          </a:stretch>
        </p:blipFill>
        <p:spPr>
          <a:xfrm>
            <a:off x="6400800" y="3048000"/>
            <a:ext cx="2543227" cy="1734998"/>
          </a:xfrm>
          <a:prstGeom prst="rect">
            <a:avLst/>
          </a:prstGeom>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900" t="30200" r="38655" b="16393"/>
          <a:stretch/>
        </p:blipFill>
        <p:spPr bwMode="auto">
          <a:xfrm>
            <a:off x="6403819" y="4818386"/>
            <a:ext cx="2531118" cy="1551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2448703" y="6230232"/>
            <a:ext cx="3554667" cy="400110"/>
          </a:xfrm>
          <a:prstGeom prst="rect">
            <a:avLst/>
          </a:prstGeom>
        </p:spPr>
        <p:txBody>
          <a:bodyPr wrap="none">
            <a:spAutoFit/>
          </a:bodyPr>
          <a:lstStyle/>
          <a:p>
            <a:pPr marL="0" indent="0" algn="ctr">
              <a:buNone/>
            </a:pPr>
            <a:r>
              <a:rPr lang="en-GB" dirty="0" smtClean="0"/>
              <a:t>OGC Underground Concept Development Study Report</a:t>
            </a:r>
            <a:endParaRPr lang="en-GB" dirty="0" smtClean="0">
              <a:hlinkClick r:id="rId5"/>
            </a:endParaRPr>
          </a:p>
          <a:p>
            <a:pPr marL="0" indent="0" algn="ctr">
              <a:buNone/>
            </a:pPr>
            <a:r>
              <a:rPr lang="en-GB" u="sng" dirty="0" smtClean="0">
                <a:hlinkClick r:id="rId5"/>
              </a:rPr>
              <a:t>http</a:t>
            </a:r>
            <a:r>
              <a:rPr lang="en-GB" u="sng" dirty="0">
                <a:hlinkClick r:id="rId5"/>
              </a:rPr>
              <a:t>://docs.opengeospatial.org/per/17-048.html</a:t>
            </a:r>
            <a:r>
              <a:rPr lang="en-GB" dirty="0"/>
              <a:t> </a:t>
            </a:r>
          </a:p>
        </p:txBody>
      </p:sp>
    </p:spTree>
    <p:extLst>
      <p:ext uri="{BB962C8B-B14F-4D97-AF65-F5344CB8AC3E}">
        <p14:creationId xmlns:p14="http://schemas.microsoft.com/office/powerpoint/2010/main" val="24306231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7679E5-89B9-4C2B-809A-1FE100A2A6E4}"/>
              </a:ext>
            </a:extLst>
          </p:cNvPr>
          <p:cNvSpPr>
            <a:spLocks noGrp="1"/>
          </p:cNvSpPr>
          <p:nvPr>
            <p:ph type="title"/>
          </p:nvPr>
        </p:nvSpPr>
        <p:spPr/>
        <p:txBody>
          <a:bodyPr/>
          <a:lstStyle/>
          <a:p>
            <a:r>
              <a:rPr lang="en-GB" dirty="0"/>
              <a:t>Use cases and </a:t>
            </a:r>
            <a:r>
              <a:rPr lang="en-GB" dirty="0" smtClean="0"/>
              <a:t>perspectives</a:t>
            </a:r>
            <a:endParaRPr lang="en-GB" dirty="0"/>
          </a:p>
        </p:txBody>
      </p:sp>
      <p:sp>
        <p:nvSpPr>
          <p:cNvPr id="3" name="Content Placeholder 2">
            <a:extLst>
              <a:ext uri="{FF2B5EF4-FFF2-40B4-BE49-F238E27FC236}">
                <a16:creationId xmlns:a16="http://schemas.microsoft.com/office/drawing/2014/main" xmlns="" id="{67874F14-6B04-4EAB-BFBB-ABE38D0E3946}"/>
              </a:ext>
            </a:extLst>
          </p:cNvPr>
          <p:cNvSpPr>
            <a:spLocks noGrp="1"/>
          </p:cNvSpPr>
          <p:nvPr>
            <p:ph idx="1"/>
          </p:nvPr>
        </p:nvSpPr>
        <p:spPr>
          <a:xfrm>
            <a:off x="1420895" y="1247440"/>
            <a:ext cx="7338095" cy="5297738"/>
          </a:xfrm>
        </p:spPr>
        <p:txBody>
          <a:bodyPr/>
          <a:lstStyle/>
          <a:p>
            <a:r>
              <a:rPr lang="en-GB" dirty="0" smtClean="0"/>
              <a:t>Data Use Cases</a:t>
            </a:r>
          </a:p>
          <a:p>
            <a:pPr lvl="1"/>
            <a:r>
              <a:rPr lang="en-GB" dirty="0" smtClean="0"/>
              <a:t>Routine </a:t>
            </a:r>
            <a:r>
              <a:rPr lang="en-GB" dirty="0"/>
              <a:t>street excavations</a:t>
            </a:r>
          </a:p>
          <a:p>
            <a:pPr lvl="1"/>
            <a:r>
              <a:rPr lang="en-GB" dirty="0"/>
              <a:t>Emergency response</a:t>
            </a:r>
          </a:p>
          <a:p>
            <a:pPr lvl="1"/>
            <a:r>
              <a:rPr lang="en-GB" dirty="0"/>
              <a:t>Utility maintenance programs</a:t>
            </a:r>
          </a:p>
          <a:p>
            <a:pPr lvl="1"/>
            <a:r>
              <a:rPr lang="en-GB" dirty="0"/>
              <a:t>Large scale construction projects</a:t>
            </a:r>
          </a:p>
          <a:p>
            <a:pPr lvl="1"/>
            <a:r>
              <a:rPr lang="en-GB" dirty="0"/>
              <a:t>Disaster planning and response</a:t>
            </a:r>
          </a:p>
          <a:p>
            <a:pPr lvl="1"/>
            <a:r>
              <a:rPr lang="en-GB" dirty="0"/>
              <a:t>Smart cities programs</a:t>
            </a:r>
            <a:r>
              <a:rPr lang="en-GB" dirty="0" smtClean="0"/>
              <a:t>.</a:t>
            </a:r>
          </a:p>
          <a:p>
            <a:endParaRPr lang="en-GB" dirty="0" smtClean="0"/>
          </a:p>
          <a:p>
            <a:r>
              <a:rPr lang="en-GB" dirty="0" smtClean="0"/>
              <a:t>Data Perspectives</a:t>
            </a:r>
            <a:endParaRPr lang="en-GB" dirty="0"/>
          </a:p>
          <a:p>
            <a:pPr lvl="1"/>
            <a:r>
              <a:rPr lang="en-GB" dirty="0" smtClean="0"/>
              <a:t>Data integration</a:t>
            </a:r>
          </a:p>
          <a:p>
            <a:pPr lvl="1"/>
            <a:r>
              <a:rPr lang="en-GB" dirty="0" smtClean="0"/>
              <a:t>Visualization </a:t>
            </a:r>
            <a:r>
              <a:rPr lang="mr-IN" dirty="0" smtClean="0"/>
              <a:t>–</a:t>
            </a:r>
            <a:r>
              <a:rPr lang="en-GB" dirty="0" smtClean="0"/>
              <a:t> 2D, 3D, 4D, AR</a:t>
            </a:r>
          </a:p>
          <a:p>
            <a:pPr lvl="1"/>
            <a:r>
              <a:rPr lang="en-GB" dirty="0" smtClean="0"/>
              <a:t>Data quality, consistency, alignment</a:t>
            </a:r>
          </a:p>
          <a:p>
            <a:pPr lvl="1"/>
            <a:r>
              <a:rPr lang="en-GB" dirty="0" smtClean="0"/>
              <a:t>Dependency analysis</a:t>
            </a:r>
          </a:p>
          <a:p>
            <a:pPr lvl="1"/>
            <a:r>
              <a:rPr lang="en-GB" dirty="0" smtClean="0"/>
              <a:t>Digital twinning and simulation / predictive </a:t>
            </a:r>
            <a:r>
              <a:rPr lang="en-GB" dirty="0" err="1" smtClean="0"/>
              <a:t>modeling</a:t>
            </a:r>
            <a:endParaRPr lang="en-GB" dirty="0" smtClean="0"/>
          </a:p>
        </p:txBody>
      </p:sp>
    </p:spTree>
    <p:extLst>
      <p:ext uri="{BB962C8B-B14F-4D97-AF65-F5344CB8AC3E}">
        <p14:creationId xmlns:p14="http://schemas.microsoft.com/office/powerpoint/2010/main" val="34187939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344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E74C6C17-4AEA-4AE7-A195-C41BF6982708}"/>
              </a:ext>
            </a:extLst>
          </p:cNvPr>
          <p:cNvPicPr>
            <a:picLocks noGrp="1" noChangeAspect="1"/>
          </p:cNvPicPr>
          <p:nvPr>
            <p:ph idx="1"/>
          </p:nvPr>
        </p:nvPicPr>
        <p:blipFill rotWithShape="1">
          <a:blip r:embed="rId3"/>
          <a:srcRect t="15962" r="1804" b="4594"/>
          <a:stretch/>
        </p:blipFill>
        <p:spPr>
          <a:xfrm>
            <a:off x="458189" y="1143000"/>
            <a:ext cx="8057163" cy="4888950"/>
          </a:xfrm>
          <a:prstGeom prst="rect">
            <a:avLst/>
          </a:prstGeom>
        </p:spPr>
      </p:pic>
      <p:sp>
        <p:nvSpPr>
          <p:cNvPr id="3" name="Rectangle 2"/>
          <p:cNvSpPr/>
          <p:nvPr/>
        </p:nvSpPr>
        <p:spPr>
          <a:xfrm>
            <a:off x="533400" y="6248400"/>
            <a:ext cx="7848600" cy="246221"/>
          </a:xfrm>
          <a:prstGeom prst="rect">
            <a:avLst/>
          </a:prstGeom>
        </p:spPr>
        <p:txBody>
          <a:bodyPr wrap="square">
            <a:spAutoFit/>
          </a:bodyPr>
          <a:lstStyle/>
          <a:p>
            <a:pPr algn="ctr"/>
            <a:r>
              <a:rPr lang="en-US" dirty="0"/>
              <a:t>https://</a:t>
            </a:r>
            <a:r>
              <a:rPr lang="en-US" dirty="0" err="1"/>
              <a:t>www.bloomberg.com</a:t>
            </a:r>
            <a:r>
              <a:rPr lang="en-US" dirty="0"/>
              <a:t>/news/features/2017-08-10/nobody-knows-what-lies-beneath-new-york-city</a:t>
            </a:r>
          </a:p>
        </p:txBody>
      </p:sp>
      <p:sp>
        <p:nvSpPr>
          <p:cNvPr id="6" name="Title 5"/>
          <p:cNvSpPr>
            <a:spLocks noGrp="1"/>
          </p:cNvSpPr>
          <p:nvPr>
            <p:ph type="title"/>
          </p:nvPr>
        </p:nvSpPr>
        <p:spPr>
          <a:xfrm>
            <a:off x="628650" y="228600"/>
            <a:ext cx="7886700" cy="1325563"/>
          </a:xfrm>
        </p:spPr>
        <p:txBody>
          <a:bodyPr>
            <a:noAutofit/>
          </a:bodyPr>
          <a:lstStyle/>
          <a:p>
            <a:pPr algn="ctr"/>
            <a:r>
              <a:rPr lang="en-US" sz="2800" dirty="0">
                <a:solidFill>
                  <a:prstClr val="black"/>
                </a:solidFill>
                <a:latin typeface="Calibri"/>
              </a:rPr>
              <a:t>“Nobody Knows What Lies Beneath New York City” Greg Milner Bloomberg </a:t>
            </a:r>
            <a:r>
              <a:rPr lang="en-US" sz="2800" dirty="0" err="1">
                <a:solidFill>
                  <a:prstClr val="black"/>
                </a:solidFill>
                <a:latin typeface="Calibri"/>
              </a:rPr>
              <a:t>Businessweek</a:t>
            </a:r>
            <a:r>
              <a:rPr lang="en-US" sz="2800" dirty="0">
                <a:solidFill>
                  <a:prstClr val="black"/>
                </a:solidFill>
                <a:latin typeface="Calibri"/>
              </a:rPr>
              <a:t>, 8.10.17</a:t>
            </a:r>
            <a:br>
              <a:rPr lang="en-US" sz="2800" dirty="0">
                <a:solidFill>
                  <a:prstClr val="black"/>
                </a:solidFill>
                <a:latin typeface="Calibri"/>
              </a:rPr>
            </a:br>
            <a:endParaRPr lang="en-US" sz="2800" dirty="0"/>
          </a:p>
        </p:txBody>
      </p:sp>
    </p:spTree>
    <p:extLst>
      <p:ext uri="{BB962C8B-B14F-4D97-AF65-F5344CB8AC3E}">
        <p14:creationId xmlns:p14="http://schemas.microsoft.com/office/powerpoint/2010/main" val="9302086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383360" y="3212976"/>
            <a:ext cx="5760640" cy="3686810"/>
          </a:xfrm>
          <a:prstGeom prst="rect">
            <a:avLst/>
          </a:prstGeom>
          <a:noFill/>
          <a:ln w="9525">
            <a:noFill/>
            <a:miter lim="800000"/>
            <a:headEnd/>
            <a:tailEnd/>
          </a:ln>
        </p:spPr>
      </p:pic>
      <p:sp>
        <p:nvSpPr>
          <p:cNvPr id="10" name="Content Placeholder 2"/>
          <p:cNvSpPr txBox="1">
            <a:spLocks/>
          </p:cNvSpPr>
          <p:nvPr/>
        </p:nvSpPr>
        <p:spPr bwMode="auto">
          <a:xfrm>
            <a:off x="107503" y="764704"/>
            <a:ext cx="9036495" cy="303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chemeClr val="tx1"/>
              </a:buClr>
              <a:buSzPct val="130000"/>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130000"/>
              <a:buChar char="•"/>
              <a:defRPr sz="2200">
                <a:solidFill>
                  <a:schemeClr val="tx1"/>
                </a:solidFill>
                <a:latin typeface="+mn-lt"/>
              </a:defRPr>
            </a:lvl2pPr>
            <a:lvl3pPr marL="1143000" indent="-228600" algn="l" rtl="0" eaLnBrk="1" fontAlgn="base" hangingPunct="1">
              <a:spcBef>
                <a:spcPct val="20000"/>
              </a:spcBef>
              <a:spcAft>
                <a:spcPct val="0"/>
              </a:spcAft>
              <a:buClr>
                <a:schemeClr val="tx1"/>
              </a:buClr>
              <a:buSzPct val="130000"/>
              <a:buChar char="•"/>
              <a:defRPr sz="2200">
                <a:solidFill>
                  <a:schemeClr val="tx1"/>
                </a:solidFill>
                <a:latin typeface="+mn-lt"/>
              </a:defRPr>
            </a:lvl3pPr>
            <a:lvl4pPr marL="1600200" indent="-228600" algn="l" rtl="0" eaLnBrk="1" fontAlgn="base" hangingPunct="1">
              <a:spcBef>
                <a:spcPct val="20000"/>
              </a:spcBef>
              <a:spcAft>
                <a:spcPct val="0"/>
              </a:spcAft>
              <a:buClr>
                <a:schemeClr val="tx1"/>
              </a:buClr>
              <a:buSzPct val="130000"/>
              <a:buChar char="•"/>
              <a:defRPr sz="2200">
                <a:solidFill>
                  <a:schemeClr val="tx1"/>
                </a:solidFill>
                <a:latin typeface="+mn-lt"/>
              </a:defRPr>
            </a:lvl4pPr>
            <a:lvl5pPr marL="2057400" indent="-228600" algn="l" rtl="0" eaLnBrk="1" fontAlgn="base" hangingPunct="1">
              <a:spcBef>
                <a:spcPct val="20000"/>
              </a:spcBef>
              <a:spcAft>
                <a:spcPct val="0"/>
              </a:spcAft>
              <a:buClr>
                <a:schemeClr val="tx1"/>
              </a:buClr>
              <a:buSzPct val="130000"/>
              <a:buChar char="•"/>
              <a:defRPr sz="2200">
                <a:solidFill>
                  <a:schemeClr val="tx1"/>
                </a:solidFill>
                <a:latin typeface="+mn-lt"/>
              </a:defRPr>
            </a:lvl5pPr>
            <a:lvl6pPr marL="2514600" indent="-228600" algn="l" rtl="0" eaLnBrk="1" fontAlgn="base" hangingPunct="1">
              <a:spcBef>
                <a:spcPct val="20000"/>
              </a:spcBef>
              <a:spcAft>
                <a:spcPct val="0"/>
              </a:spcAft>
              <a:buClr>
                <a:schemeClr val="tx1"/>
              </a:buClr>
              <a:buSzPct val="130000"/>
              <a:buChar char="•"/>
              <a:defRPr sz="2200">
                <a:solidFill>
                  <a:schemeClr val="tx1"/>
                </a:solidFill>
                <a:latin typeface="+mn-lt"/>
              </a:defRPr>
            </a:lvl6pPr>
            <a:lvl7pPr marL="2971800" indent="-228600" algn="l" rtl="0" eaLnBrk="1" fontAlgn="base" hangingPunct="1">
              <a:spcBef>
                <a:spcPct val="20000"/>
              </a:spcBef>
              <a:spcAft>
                <a:spcPct val="0"/>
              </a:spcAft>
              <a:buClr>
                <a:schemeClr val="tx1"/>
              </a:buClr>
              <a:buSzPct val="130000"/>
              <a:buChar char="•"/>
              <a:defRPr sz="2200">
                <a:solidFill>
                  <a:schemeClr val="tx1"/>
                </a:solidFill>
                <a:latin typeface="+mn-lt"/>
              </a:defRPr>
            </a:lvl7pPr>
            <a:lvl8pPr marL="3429000" indent="-228600" algn="l" rtl="0" eaLnBrk="1" fontAlgn="base" hangingPunct="1">
              <a:spcBef>
                <a:spcPct val="20000"/>
              </a:spcBef>
              <a:spcAft>
                <a:spcPct val="0"/>
              </a:spcAft>
              <a:buClr>
                <a:schemeClr val="tx1"/>
              </a:buClr>
              <a:buSzPct val="130000"/>
              <a:buChar char="•"/>
              <a:defRPr sz="2200">
                <a:solidFill>
                  <a:schemeClr val="tx1"/>
                </a:solidFill>
                <a:latin typeface="+mn-lt"/>
              </a:defRPr>
            </a:lvl8pPr>
            <a:lvl9pPr marL="3886200" indent="-228600" algn="l" rtl="0" eaLnBrk="1" fontAlgn="base" hangingPunct="1">
              <a:spcBef>
                <a:spcPct val="20000"/>
              </a:spcBef>
              <a:spcAft>
                <a:spcPct val="0"/>
              </a:spcAft>
              <a:buClr>
                <a:schemeClr val="tx1"/>
              </a:buClr>
              <a:buSzPct val="130000"/>
              <a:buChar char="•"/>
              <a:defRPr sz="2200">
                <a:solidFill>
                  <a:schemeClr val="tx1"/>
                </a:solidFill>
                <a:latin typeface="+mn-lt"/>
              </a:defRPr>
            </a:lvl9pPr>
          </a:lstStyle>
          <a:p>
            <a:r>
              <a:rPr lang="en-GB" sz="1800" kern="0" dirty="0" smtClean="0"/>
              <a:t>Underground structures, properties and hazards affect where, and how, to build most effectively</a:t>
            </a:r>
          </a:p>
          <a:p>
            <a:pPr lvl="1"/>
            <a:r>
              <a:rPr lang="en-GB" sz="1400" kern="0" dirty="0" smtClean="0"/>
              <a:t>The </a:t>
            </a:r>
            <a:r>
              <a:rPr lang="en-GB" sz="1400" kern="0" dirty="0"/>
              <a:t>Institution of Civil Engineers estimate that about </a:t>
            </a:r>
            <a:r>
              <a:rPr lang="en-GB" sz="1400" b="1" kern="0" dirty="0"/>
              <a:t>50%</a:t>
            </a:r>
            <a:r>
              <a:rPr lang="en-GB" sz="1400" kern="0" dirty="0"/>
              <a:t> of cost and time over-runs on civil engineering projects are caused by 'unforeseen ground conditions</a:t>
            </a:r>
            <a:r>
              <a:rPr lang="en-GB" sz="1400" kern="0" dirty="0" smtClean="0"/>
              <a:t>.‘</a:t>
            </a:r>
          </a:p>
          <a:p>
            <a:pPr marL="457200" lvl="1" indent="0">
              <a:buNone/>
            </a:pPr>
            <a:endParaRPr lang="en-GB" sz="1400" kern="0" dirty="0"/>
          </a:p>
          <a:p>
            <a:r>
              <a:rPr lang="en-GB" sz="1800" dirty="0" smtClean="0"/>
              <a:t>Dense urban environments = conflicting </a:t>
            </a:r>
            <a:r>
              <a:rPr lang="en-GB" sz="1800" dirty="0"/>
              <a:t>demands on the subsurface </a:t>
            </a:r>
          </a:p>
          <a:p>
            <a:pPr lvl="1"/>
            <a:r>
              <a:rPr lang="en-GB" sz="1400" dirty="0" smtClean="0"/>
              <a:t>Holistic approach needed to avoid developments being considered in </a:t>
            </a:r>
            <a:r>
              <a:rPr lang="en-GB" sz="1400" dirty="0"/>
              <a:t>isolation</a:t>
            </a:r>
          </a:p>
          <a:p>
            <a:pPr marL="457200" lvl="1" indent="0">
              <a:buNone/>
            </a:pPr>
            <a:endParaRPr lang="en-GB" sz="1400" kern="0" dirty="0" smtClean="0"/>
          </a:p>
          <a:p>
            <a:r>
              <a:rPr lang="en-GB" sz="1800" dirty="0"/>
              <a:t>Infrastructure is affected by, and affects, dynamic, complex, underground mass and fluid processes</a:t>
            </a:r>
          </a:p>
          <a:p>
            <a:pPr lvl="1"/>
            <a:r>
              <a:rPr lang="en-GB" sz="1400" dirty="0"/>
              <a:t>Groundwater</a:t>
            </a:r>
          </a:p>
          <a:p>
            <a:pPr lvl="1"/>
            <a:r>
              <a:rPr lang="en-GB" sz="1400" dirty="0"/>
              <a:t>Contamination</a:t>
            </a:r>
          </a:p>
          <a:p>
            <a:pPr lvl="1"/>
            <a:r>
              <a:rPr lang="en-GB" sz="1400" dirty="0"/>
              <a:t>Heat</a:t>
            </a:r>
          </a:p>
          <a:p>
            <a:pPr lvl="1"/>
            <a:r>
              <a:rPr lang="en-GB" sz="1400" dirty="0"/>
              <a:t>Shrink / swell</a:t>
            </a:r>
          </a:p>
          <a:p>
            <a:pPr lvl="1"/>
            <a:r>
              <a:rPr lang="en-GB" sz="1400" dirty="0"/>
              <a:t>Sink holes</a:t>
            </a:r>
          </a:p>
          <a:p>
            <a:pPr lvl="1"/>
            <a:r>
              <a:rPr lang="en-GB" sz="1400" dirty="0"/>
              <a:t>Weathering and corrosion</a:t>
            </a:r>
            <a:endParaRPr lang="en-GB" sz="1800" dirty="0"/>
          </a:p>
          <a:p>
            <a:pPr marL="457200" lvl="1" indent="0">
              <a:buNone/>
            </a:pPr>
            <a:endParaRPr lang="en-GB" sz="1400" kern="0" dirty="0" smtClean="0"/>
          </a:p>
        </p:txBody>
      </p:sp>
      <p:sp>
        <p:nvSpPr>
          <p:cNvPr id="8" name="TextBox 7"/>
          <p:cNvSpPr txBox="1"/>
          <p:nvPr/>
        </p:nvSpPr>
        <p:spPr>
          <a:xfrm>
            <a:off x="0" y="0"/>
            <a:ext cx="9144000" cy="677108"/>
          </a:xfrm>
          <a:prstGeom prst="rect">
            <a:avLst/>
          </a:prstGeom>
          <a:solidFill>
            <a:srgbClr val="1B587C"/>
          </a:solidFill>
          <a:ln w="12700" cap="flat" cmpd="sng" algn="ctr">
            <a:solidFill>
              <a:srgbClr val="1B587C">
                <a:shade val="50000"/>
              </a:srgbClr>
            </a:solidFill>
            <a:prstDash val="solid"/>
            <a:miter lim="800000"/>
          </a:ln>
          <a:effectLst/>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3800" kern="0" dirty="0" smtClean="0">
                <a:solidFill>
                  <a:prstClr val="white"/>
                </a:solidFill>
                <a:latin typeface="Calibri" panose="020F0502020204030204"/>
              </a:rPr>
              <a:t>Geological </a:t>
            </a:r>
            <a:r>
              <a:rPr lang="en-GB" sz="3800" kern="0" dirty="0">
                <a:solidFill>
                  <a:prstClr val="white"/>
                </a:solidFill>
                <a:latin typeface="Calibri" panose="020F0502020204030204"/>
              </a:rPr>
              <a:t>properties </a:t>
            </a:r>
            <a:r>
              <a:rPr lang="en-GB" sz="3800" kern="0" dirty="0" smtClean="0">
                <a:solidFill>
                  <a:prstClr val="white"/>
                </a:solidFill>
                <a:latin typeface="Calibri" panose="020F0502020204030204"/>
              </a:rPr>
              <a:t>&amp; processes </a:t>
            </a:r>
            <a:r>
              <a:rPr lang="en-GB" sz="3800" kern="0" dirty="0">
                <a:solidFill>
                  <a:prstClr val="white"/>
                </a:solidFill>
                <a:latin typeface="Calibri" panose="020F0502020204030204"/>
              </a:rPr>
              <a:t>matter</a:t>
            </a:r>
          </a:p>
        </p:txBody>
      </p:sp>
    </p:spTree>
    <p:extLst>
      <p:ext uri="{BB962C8B-B14F-4D97-AF65-F5344CB8AC3E}">
        <p14:creationId xmlns:p14="http://schemas.microsoft.com/office/powerpoint/2010/main" val="8008757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4925"/>
            <a:ext cx="7239000" cy="604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 Box 4"/>
          <p:cNvSpPr txBox="1">
            <a:spLocks noChangeArrowheads="1"/>
          </p:cNvSpPr>
          <p:nvPr/>
        </p:nvSpPr>
        <p:spPr bwMode="auto">
          <a:xfrm>
            <a:off x="0" y="6137275"/>
            <a:ext cx="914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defRPr>
            </a:lvl1pPr>
            <a:lvl2pPr marL="742950" indent="-285750">
              <a:spcBef>
                <a:spcPct val="20000"/>
              </a:spcBef>
              <a:buChar char="–"/>
              <a:defRPr sz="28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2000">
                <a:solidFill>
                  <a:schemeClr val="tx1"/>
                </a:solidFill>
                <a:latin typeface="Arial" charset="0"/>
              </a:defRPr>
            </a:lvl4pPr>
            <a:lvl5pPr marL="2057400" indent="-22860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algn="ctr" eaLnBrk="1" hangingPunct="1">
              <a:spcBef>
                <a:spcPct val="50000"/>
              </a:spcBef>
              <a:buFontTx/>
              <a:buNone/>
            </a:pPr>
            <a:r>
              <a:rPr lang="en-US" altLang="en-US" sz="2400" b="1">
                <a:solidFill>
                  <a:srgbClr val="FFC000"/>
                </a:solidFill>
                <a:latin typeface="Batang" charset="-127"/>
                <a:ea typeface="Batang" charset="-127"/>
              </a:rPr>
              <a:t>Soil Heterogeneity in 2D.</a:t>
            </a:r>
          </a:p>
        </p:txBody>
      </p:sp>
    </p:spTree>
    <p:extLst>
      <p:ext uri="{BB962C8B-B14F-4D97-AF65-F5344CB8AC3E}">
        <p14:creationId xmlns:p14="http://schemas.microsoft.com/office/powerpoint/2010/main" val="797885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5FFF40-CA92-4830-AFE5-574BF370BF58}"/>
              </a:ext>
            </a:extLst>
          </p:cNvPr>
          <p:cNvSpPr>
            <a:spLocks noGrp="1"/>
          </p:cNvSpPr>
          <p:nvPr>
            <p:ph type="title"/>
          </p:nvPr>
        </p:nvSpPr>
        <p:spPr>
          <a:xfrm>
            <a:off x="337924" y="104325"/>
            <a:ext cx="8683625" cy="906463"/>
          </a:xfrm>
        </p:spPr>
        <p:txBody>
          <a:bodyPr/>
          <a:lstStyle/>
          <a:p>
            <a:r>
              <a:rPr lang="en-GB" smtClean="0"/>
              <a:t>Reference underground environment models</a:t>
            </a:r>
            <a:endParaRPr lang="en-GB" dirty="0"/>
          </a:p>
        </p:txBody>
      </p:sp>
      <p:sp>
        <p:nvSpPr>
          <p:cNvPr id="3" name="Content Placeholder 2">
            <a:extLst>
              <a:ext uri="{FF2B5EF4-FFF2-40B4-BE49-F238E27FC236}">
                <a16:creationId xmlns="" xmlns:a16="http://schemas.microsoft.com/office/drawing/2014/main" id="{E6A88B89-CFBE-4362-AFDA-DF4FF8B3088C}"/>
              </a:ext>
            </a:extLst>
          </p:cNvPr>
          <p:cNvSpPr>
            <a:spLocks noGrp="1"/>
          </p:cNvSpPr>
          <p:nvPr>
            <p:ph idx="1"/>
          </p:nvPr>
        </p:nvSpPr>
        <p:spPr>
          <a:xfrm>
            <a:off x="819397" y="1279525"/>
            <a:ext cx="7984878" cy="4891088"/>
          </a:xfrm>
        </p:spPr>
        <p:txBody>
          <a:bodyPr>
            <a:normAutofit/>
          </a:bodyPr>
          <a:lstStyle/>
          <a:p>
            <a:r>
              <a:rPr lang="en-GB" dirty="0"/>
              <a:t>BGS National Geological Model</a:t>
            </a:r>
          </a:p>
          <a:p>
            <a:r>
              <a:rPr lang="en-GB" dirty="0" err="1" smtClean="0"/>
              <a:t>GeoSciML</a:t>
            </a:r>
            <a:endParaRPr lang="en-GB" dirty="0"/>
          </a:p>
          <a:p>
            <a:r>
              <a:rPr lang="en-GB" dirty="0" err="1"/>
              <a:t>EarthResourceML</a:t>
            </a:r>
            <a:endParaRPr lang="en-GB" dirty="0"/>
          </a:p>
          <a:p>
            <a:r>
              <a:rPr lang="en-GB" dirty="0" smtClean="0"/>
              <a:t>INSPIRE Geology</a:t>
            </a:r>
            <a:endParaRPr lang="en-GB" dirty="0"/>
          </a:p>
          <a:p>
            <a:r>
              <a:rPr lang="en-GB" dirty="0" err="1" smtClean="0"/>
              <a:t>GeoTOP</a:t>
            </a:r>
            <a:endParaRPr lang="en-GB" dirty="0" smtClean="0"/>
          </a:p>
          <a:p>
            <a:r>
              <a:rPr lang="en-GB" dirty="0" err="1" smtClean="0"/>
              <a:t>GroundwaterML</a:t>
            </a:r>
            <a:endParaRPr lang="en-GB" dirty="0" smtClean="0"/>
          </a:p>
          <a:p>
            <a:r>
              <a:rPr lang="en-GB" dirty="0" err="1" smtClean="0"/>
              <a:t>SoilIEML</a:t>
            </a:r>
            <a:endParaRPr lang="en-GB" dirty="0"/>
          </a:p>
          <a:p>
            <a:endParaRPr lang="en-GB" dirty="0"/>
          </a:p>
          <a:p>
            <a:pPr marL="0" indent="0">
              <a:buNone/>
            </a:pPr>
            <a:r>
              <a:rPr lang="en-GB" dirty="0"/>
              <a:t>Models </a:t>
            </a:r>
            <a:r>
              <a:rPr lang="en-GB" dirty="0" smtClean="0"/>
              <a:t>are designed for </a:t>
            </a:r>
            <a:r>
              <a:rPr lang="en-GB" dirty="0"/>
              <a:t>different </a:t>
            </a:r>
            <a:r>
              <a:rPr lang="en-GB" dirty="0" smtClean="0"/>
              <a:t>purposes (engineering, water management, hazard assessment). The model intents need </a:t>
            </a:r>
            <a:r>
              <a:rPr lang="en-GB" dirty="0"/>
              <a:t>to be understood to allow for </a:t>
            </a:r>
            <a:r>
              <a:rPr lang="en-GB" dirty="0" smtClean="0"/>
              <a:t>meaningful translation </a:t>
            </a:r>
            <a:r>
              <a:rPr lang="en-GB" dirty="0"/>
              <a:t>and combination between </a:t>
            </a:r>
            <a:r>
              <a:rPr lang="en-GB" dirty="0" smtClean="0"/>
              <a:t>them. </a:t>
            </a:r>
            <a:endParaRPr lang="en-GB" dirty="0"/>
          </a:p>
        </p:txBody>
      </p:sp>
      <p:pic>
        <p:nvPicPr>
          <p:cNvPr id="4" name="Picture 3">
            <a:extLst>
              <a:ext uri="{FF2B5EF4-FFF2-40B4-BE49-F238E27FC236}">
                <a16:creationId xmlns="" xmlns:a16="http://schemas.microsoft.com/office/drawing/2014/main" id="{B031006A-2F26-4DD9-9D37-15E444744210}"/>
              </a:ext>
            </a:extLst>
          </p:cNvPr>
          <p:cNvPicPr>
            <a:picLocks noChangeAspect="1"/>
          </p:cNvPicPr>
          <p:nvPr/>
        </p:nvPicPr>
        <p:blipFill>
          <a:blip r:embed="rId3"/>
          <a:stretch>
            <a:fillRect/>
          </a:stretch>
        </p:blipFill>
        <p:spPr>
          <a:xfrm>
            <a:off x="8489659" y="6134742"/>
            <a:ext cx="531890" cy="557819"/>
          </a:xfrm>
          <a:prstGeom prst="rect">
            <a:avLst/>
          </a:prstGeom>
        </p:spPr>
      </p:pic>
    </p:spTree>
    <p:extLst>
      <p:ext uri="{BB962C8B-B14F-4D97-AF65-F5344CB8AC3E}">
        <p14:creationId xmlns:p14="http://schemas.microsoft.com/office/powerpoint/2010/main" val="9334813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Underground environment for engineering</a:t>
            </a:r>
            <a:endParaRPr lang="en-US" dirty="0"/>
          </a:p>
        </p:txBody>
      </p:sp>
      <p:sp>
        <p:nvSpPr>
          <p:cNvPr id="3" name="Content Placeholder 2"/>
          <p:cNvSpPr>
            <a:spLocks noGrp="1"/>
          </p:cNvSpPr>
          <p:nvPr>
            <p:ph idx="1"/>
          </p:nvPr>
        </p:nvSpPr>
        <p:spPr>
          <a:xfrm>
            <a:off x="737239" y="913764"/>
            <a:ext cx="8259445" cy="5476875"/>
          </a:xfrm>
        </p:spPr>
        <p:txBody>
          <a:bodyPr/>
          <a:lstStyle/>
          <a:p>
            <a:r>
              <a:rPr lang="en-US" sz="2000" dirty="0" smtClean="0"/>
              <a:t>A variety of study perspectives (may be overlapping):</a:t>
            </a:r>
          </a:p>
          <a:p>
            <a:pPr lvl="1"/>
            <a:r>
              <a:rPr lang="en-US" sz="1800" dirty="0" smtClean="0"/>
              <a:t>Geology </a:t>
            </a:r>
            <a:r>
              <a:rPr lang="mr-IN" sz="1800" dirty="0" smtClean="0"/>
              <a:t>–</a:t>
            </a:r>
            <a:r>
              <a:rPr lang="en-US" sz="1800" dirty="0" smtClean="0"/>
              <a:t> study of deposited / intruded / precipitated earth materials and their structures, particularly how they got that way.</a:t>
            </a:r>
          </a:p>
          <a:p>
            <a:pPr lvl="2"/>
            <a:r>
              <a:rPr lang="en-US" sz="1600" dirty="0" err="1" smtClean="0"/>
              <a:t>Pedology</a:t>
            </a:r>
            <a:r>
              <a:rPr lang="en-US" sz="1600" dirty="0" smtClean="0"/>
              <a:t> </a:t>
            </a:r>
            <a:r>
              <a:rPr lang="mr-IN" sz="1600" dirty="0" smtClean="0"/>
              <a:t>–</a:t>
            </a:r>
            <a:r>
              <a:rPr lang="en-US" sz="1600" dirty="0" smtClean="0"/>
              <a:t> just the soils created by </a:t>
            </a:r>
            <a:r>
              <a:rPr lang="en-US" sz="1600" dirty="0" err="1" smtClean="0"/>
              <a:t>insitu</a:t>
            </a:r>
            <a:r>
              <a:rPr lang="en-US" sz="1600" dirty="0" smtClean="0"/>
              <a:t> weathering and bio-transformation</a:t>
            </a:r>
          </a:p>
          <a:p>
            <a:pPr lvl="2"/>
            <a:r>
              <a:rPr lang="en-US" sz="1600" dirty="0" smtClean="0"/>
              <a:t>Hydrology </a:t>
            </a:r>
            <a:r>
              <a:rPr lang="mr-IN" sz="1600" dirty="0" smtClean="0"/>
              <a:t>–</a:t>
            </a:r>
            <a:r>
              <a:rPr lang="en-US" sz="1600" dirty="0" smtClean="0"/>
              <a:t> underground environment as a segment of the water cycle</a:t>
            </a:r>
          </a:p>
          <a:p>
            <a:pPr lvl="1"/>
            <a:r>
              <a:rPr lang="en-US" sz="1800" dirty="0" smtClean="0"/>
              <a:t>Geo(logical) engineering </a:t>
            </a:r>
            <a:r>
              <a:rPr lang="mr-IN" sz="1800" dirty="0" smtClean="0"/>
              <a:t>–</a:t>
            </a:r>
            <a:r>
              <a:rPr lang="en-US" sz="1800" dirty="0" smtClean="0"/>
              <a:t> leveraging geologic knowledge for engineering purposes</a:t>
            </a:r>
          </a:p>
          <a:p>
            <a:pPr lvl="1"/>
            <a:r>
              <a:rPr lang="en-US" sz="1800" dirty="0" smtClean="0"/>
              <a:t>Engineering geology </a:t>
            </a:r>
            <a:r>
              <a:rPr lang="mr-IN" sz="1800" dirty="0" smtClean="0"/>
              <a:t>–</a:t>
            </a:r>
            <a:r>
              <a:rPr lang="en-US" sz="1800" dirty="0" smtClean="0"/>
              <a:t> deriving engineering properties from geologic knowledge</a:t>
            </a:r>
          </a:p>
          <a:p>
            <a:pPr lvl="1"/>
            <a:r>
              <a:rPr lang="en-US" sz="1800" dirty="0" smtClean="0"/>
              <a:t>Geotechnical engineering </a:t>
            </a:r>
            <a:r>
              <a:rPr lang="mr-IN" sz="1800" dirty="0" smtClean="0"/>
              <a:t>–</a:t>
            </a:r>
            <a:r>
              <a:rPr lang="en-US" sz="1800" dirty="0" smtClean="0"/>
              <a:t> determining engineering properties of earth materials with respect to design requirements</a:t>
            </a:r>
          </a:p>
          <a:p>
            <a:r>
              <a:rPr lang="en-US" sz="2000" dirty="0" smtClean="0"/>
              <a:t>A variety of spatial geometric perspectives (may co-exist / overlap)</a:t>
            </a:r>
          </a:p>
          <a:p>
            <a:pPr lvl="1"/>
            <a:r>
              <a:rPr lang="en-US" sz="1800" dirty="0" smtClean="0"/>
              <a:t>“Continuous field” </a:t>
            </a:r>
            <a:r>
              <a:rPr lang="mr-IN" sz="1800" dirty="0" smtClean="0"/>
              <a:t>–</a:t>
            </a:r>
            <a:r>
              <a:rPr lang="en-US" sz="1800" dirty="0" smtClean="0"/>
              <a:t> voxel perspective (complete but not insightful)</a:t>
            </a:r>
          </a:p>
          <a:p>
            <a:pPr lvl="1"/>
            <a:r>
              <a:rPr lang="en-US" sz="1800" dirty="0" smtClean="0"/>
              <a:t>Visual </a:t>
            </a:r>
            <a:r>
              <a:rPr lang="mr-IN" sz="1800" dirty="0" smtClean="0"/>
              <a:t>–</a:t>
            </a:r>
            <a:r>
              <a:rPr lang="en-US" sz="1800" dirty="0" smtClean="0"/>
              <a:t> surface mapping / boring / interpretive cross-section perspectives</a:t>
            </a:r>
          </a:p>
          <a:p>
            <a:pPr lvl="1"/>
            <a:r>
              <a:rPr lang="en-US" sz="1800" dirty="0" smtClean="0"/>
              <a:t>Unit </a:t>
            </a:r>
            <a:r>
              <a:rPr lang="mr-IN" sz="1800" dirty="0" smtClean="0"/>
              <a:t>–</a:t>
            </a:r>
            <a:r>
              <a:rPr lang="en-US" sz="1800" dirty="0" smtClean="0"/>
              <a:t> geologically interpreted units, contacts, structures</a:t>
            </a:r>
          </a:p>
          <a:p>
            <a:pPr lvl="1"/>
            <a:r>
              <a:rPr lang="en-US" sz="1800" dirty="0" smtClean="0"/>
              <a:t>Earthwork </a:t>
            </a:r>
            <a:r>
              <a:rPr lang="mr-IN" sz="1800" dirty="0" smtClean="0"/>
              <a:t>–</a:t>
            </a:r>
            <a:r>
              <a:rPr lang="en-US" sz="1800" dirty="0" smtClean="0"/>
              <a:t> regions determined by engineering role and/or ownership</a:t>
            </a:r>
          </a:p>
          <a:p>
            <a:pPr lvl="1"/>
            <a:r>
              <a:rPr lang="en-US" sz="1800" dirty="0" smtClean="0"/>
              <a:t>Bedding </a:t>
            </a:r>
            <a:r>
              <a:rPr lang="mr-IN" sz="1800" dirty="0" smtClean="0"/>
              <a:t>–</a:t>
            </a:r>
            <a:r>
              <a:rPr lang="en-US" sz="1800" dirty="0" smtClean="0"/>
              <a:t> immediate environmental contexts such as fill volumes around a sewer pipe</a:t>
            </a:r>
            <a:endParaRPr lang="en-US" sz="1800" dirty="0"/>
          </a:p>
        </p:txBody>
      </p:sp>
      <p:sp>
        <p:nvSpPr>
          <p:cNvPr id="4" name="Footer Placeholder 3"/>
          <p:cNvSpPr>
            <a:spLocks noGrp="1"/>
          </p:cNvSpPr>
          <p:nvPr>
            <p:ph type="ftr" sz="quarter" idx="10"/>
          </p:nvPr>
        </p:nvSpPr>
        <p:spPr/>
        <p:txBody>
          <a:bodyPr/>
          <a:lstStyle/>
          <a:p>
            <a:pPr>
              <a:defRPr/>
            </a:pPr>
            <a:r>
              <a:rPr lang="en-US" smtClean="0"/>
              <a:t>© 2017 Open Geospatial Consortium</a:t>
            </a:r>
            <a:endParaRPr lang="en-US" dirty="0"/>
          </a:p>
        </p:txBody>
      </p:sp>
    </p:spTree>
    <p:extLst>
      <p:ext uri="{BB962C8B-B14F-4D97-AF65-F5344CB8AC3E}">
        <p14:creationId xmlns:p14="http://schemas.microsoft.com/office/powerpoint/2010/main" val="672864767"/>
      </p:ext>
    </p:extLst>
  </p:cSld>
  <p:clrMapOvr>
    <a:masterClrMapping/>
  </p:clrMapOvr>
</p:sld>
</file>

<file path=ppt/theme/theme1.xml><?xml version="1.0" encoding="utf-8"?>
<a:theme xmlns:a="http://schemas.openxmlformats.org/drawingml/2006/main" name="20140528_OGC_PowerPoint_presentation_template_pptx">
  <a:themeElements>
    <a:clrScheme name="">
      <a:dk1>
        <a:srgbClr val="000000"/>
      </a:dk1>
      <a:lt1>
        <a:srgbClr val="FFFFCC"/>
      </a:lt1>
      <a:dk2>
        <a:srgbClr val="092E5C"/>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OGC_PowerPoint_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rgbClr val="969696"/>
          </a:solidFill>
          <a:prstDash val="solid"/>
          <a:round/>
          <a:headEnd type="none" w="med" len="med"/>
          <a:tailEnd type="none" w="med" len="med"/>
        </a:ln>
        <a:effectLst/>
      </a:spPr>
      <a:bodyPr rtlCol="0" anchor="ctr"/>
      <a:lstStyle>
        <a:defPPr algn="ctr">
          <a:defRPr/>
        </a:defPPr>
      </a:lstStyle>
    </a:spDef>
    <a:lnDef>
      <a:spPr bwMode="auto">
        <a:noFill/>
        <a:ln w="12700" cap="flat" cmpd="sng" algn="ctr">
          <a:solidFill>
            <a:srgbClr val="969696"/>
          </a:solidFill>
          <a:prstDash val="solid"/>
          <a:round/>
          <a:headEnd type="none" w="med" len="med"/>
          <a:tailEnd type="none" w="med" len="med"/>
        </a:ln>
        <a:effectLst/>
      </a:spPr>
      <a:bodyPr/>
      <a:lstStyle/>
    </a:lnDef>
    <a:txDef>
      <a:spPr>
        <a:noFill/>
      </a:spPr>
      <a:bodyPr wrap="none" rtlCol="0">
        <a:noAutofit/>
      </a:bodyPr>
      <a:lstStyle>
        <a:defPPr>
          <a:defRPr dirty="0" err="1" smtClean="0"/>
        </a:defPPr>
      </a:lstStyle>
    </a:txDef>
  </a:objectDefaults>
  <a:extraClrSchemeLst>
    <a:extraClrScheme>
      <a:clrScheme name="OGC_PowerPoint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GC_PowerPoint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GC_PowerPoint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GC_PowerPoint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GC_PowerPoint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GC_PowerPoint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GC_PowerPoint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22C777EE-A4E8-4332-9C50-49DBA651FA8B}" vid="{9C2A195E-D234-4E30-B897-C5EE5AF9C52D}"/>
    </a:ext>
  </a:extLst>
</a:theme>
</file>

<file path=ppt/theme/theme3.xml><?xml version="1.0" encoding="utf-8"?>
<a:theme xmlns:a="http://schemas.openxmlformats.org/drawingml/2006/main" name="Body Slides Master">
  <a:themeElements>
    <a:clrScheme name="Bentley Palette">
      <a:dk1>
        <a:srgbClr val="002A44"/>
      </a:dk1>
      <a:lt1>
        <a:srgbClr val="FFFFFF"/>
      </a:lt1>
      <a:dk2>
        <a:srgbClr val="000000"/>
      </a:dk2>
      <a:lt2>
        <a:srgbClr val="FFFFFF"/>
      </a:lt2>
      <a:accent1>
        <a:srgbClr val="55A51C"/>
      </a:accent1>
      <a:accent2>
        <a:srgbClr val="A6AFB7"/>
      </a:accent2>
      <a:accent3>
        <a:srgbClr val="038ADB"/>
      </a:accent3>
      <a:accent4>
        <a:srgbClr val="004E7E"/>
      </a:accent4>
      <a:accent5>
        <a:srgbClr val="7ABF6F"/>
      </a:accent5>
      <a:accent6>
        <a:srgbClr val="BFC5CB"/>
      </a:accent6>
      <a:hlink>
        <a:srgbClr val="038ADB"/>
      </a:hlink>
      <a:folHlink>
        <a:srgbClr val="AE81C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py slides">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6_Office Theme">
  <a:themeElements>
    <a:clrScheme name="AIVColors">
      <a:dk1>
        <a:srgbClr val="373636"/>
      </a:dk1>
      <a:lt1>
        <a:sysClr val="window" lastClr="FFFFFF"/>
      </a:lt1>
      <a:dk2>
        <a:srgbClr val="6B6B6B"/>
      </a:dk2>
      <a:lt2>
        <a:srgbClr val="F6F5F3"/>
      </a:lt2>
      <a:accent1>
        <a:srgbClr val="FFF200"/>
      </a:accent1>
      <a:accent2>
        <a:srgbClr val="373636"/>
      </a:accent2>
      <a:accent3>
        <a:srgbClr val="E5DA04"/>
      </a:accent3>
      <a:accent4>
        <a:srgbClr val="6B6B6B"/>
      </a:accent4>
      <a:accent5>
        <a:srgbClr val="D5D5D5"/>
      </a:accent5>
      <a:accent6>
        <a:srgbClr val="989898"/>
      </a:accent6>
      <a:hlink>
        <a:srgbClr val="3C96BE"/>
      </a:hlink>
      <a:folHlink>
        <a:srgbClr val="AA78AA"/>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IVPresentatie.potx" id="{22C777EE-A4E8-4332-9C50-49DBA651FA8B}" vid="{9C2A195E-D234-4E30-B897-C5EE5AF9C52D}"/>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20140528_OGC_PowerPoint_presentation_template_pptx.pptx</Template>
  <TotalTime>37173</TotalTime>
  <Words>1424</Words>
  <Application>Microsoft Macintosh PowerPoint</Application>
  <PresentationFormat>On-screen Show (4:3)</PresentationFormat>
  <Paragraphs>208</Paragraphs>
  <Slides>17</Slides>
  <Notes>12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17</vt:i4>
      </vt:variant>
    </vt:vector>
  </HeadingPairs>
  <TitlesOfParts>
    <vt:vector size="35" baseType="lpstr">
      <vt:lpstr>Arial Black</vt:lpstr>
      <vt:lpstr>Batang</vt:lpstr>
      <vt:lpstr>Calibri</vt:lpstr>
      <vt:lpstr>CG Times</vt:lpstr>
      <vt:lpstr>FlandersArtSans-Bold</vt:lpstr>
      <vt:lpstr>FlandersArtSans-Light</vt:lpstr>
      <vt:lpstr>FlandersArtSans-Regular</vt:lpstr>
      <vt:lpstr>MS PGothic</vt:lpstr>
      <vt:lpstr>ＭＳ Ｐゴシック</vt:lpstr>
      <vt:lpstr>Times New Roman</vt:lpstr>
      <vt:lpstr>Wingdings</vt:lpstr>
      <vt:lpstr>Arial</vt:lpstr>
      <vt:lpstr>20140528_OGC_PowerPoint_presentation_template_pptx</vt:lpstr>
      <vt:lpstr>1_Office Theme</vt:lpstr>
      <vt:lpstr>Body Slides Master</vt:lpstr>
      <vt:lpstr>Copy slides</vt:lpstr>
      <vt:lpstr>Custom Design</vt:lpstr>
      <vt:lpstr>6_Office Theme</vt:lpstr>
      <vt:lpstr>Underground Environment Representation in MUDDI</vt:lpstr>
      <vt:lpstr>Underground Infrastructure Information (UGII) – Current State of Affairs –  </vt:lpstr>
      <vt:lpstr>Use cases and perspectives</vt:lpstr>
      <vt:lpstr>PowerPoint Presentation</vt:lpstr>
      <vt:lpstr>“Nobody Knows What Lies Beneath New York City” Greg Milner Bloomberg Businessweek, 8.10.17 </vt:lpstr>
      <vt:lpstr>PowerPoint Presentation</vt:lpstr>
      <vt:lpstr>PowerPoint Presentation</vt:lpstr>
      <vt:lpstr>Reference underground environment models</vt:lpstr>
      <vt:lpstr>Underground environment for engineering</vt:lpstr>
      <vt:lpstr>Drawing from GeoSciML / Inspire</vt:lpstr>
      <vt:lpstr>Drawing from LandInfra</vt:lpstr>
      <vt:lpstr>Drawing from IFC</vt:lpstr>
      <vt:lpstr>MUDDI integration opportunities</vt:lpstr>
      <vt:lpstr>Model Patterns</vt:lpstr>
      <vt:lpstr>MUDDI Model Structure</vt:lpstr>
      <vt:lpstr>Core MUDDI Model</vt:lpstr>
      <vt:lpstr>Implementation Strategies</vt:lpstr>
    </vt:vector>
  </TitlesOfParts>
  <Company>OGC</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OGC TC/PC</dc:subject>
  <dc:creator>Carl Reed</dc:creator>
  <cp:lastModifiedBy>Lieberman, Joshua</cp:lastModifiedBy>
  <cp:revision>1269</cp:revision>
  <cp:lastPrinted>2016-03-01T22:01:42Z</cp:lastPrinted>
  <dcterms:created xsi:type="dcterms:W3CDTF">2009-10-20T16:54:31Z</dcterms:created>
  <dcterms:modified xsi:type="dcterms:W3CDTF">2019-01-23T05:07:10Z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ACG_OFFICE_DLL">
    <vt:bool>true</vt:bool>
  </property>
  <property fmtid="{D5CDD505-2E9C-101B-9397-08002B2CF9AE}" pid="3" name="AACG_Created">
    <vt:bool>true</vt:bool>
  </property>
  <property fmtid="{D5CDD505-2E9C-101B-9397-08002B2CF9AE}" pid="4" name="AACG_DescMarkings">
    <vt:lpwstr/>
  </property>
  <property fmtid="{D5CDD505-2E9C-101B-9397-08002B2CF9AE}" pid="5" name="AACG_AddMark">
    <vt:lpwstr/>
  </property>
  <property fmtid="{D5CDD505-2E9C-101B-9397-08002B2CF9AE}" pid="6" name="AACG_Header">
    <vt:lpwstr>UNCLASSIFIED</vt:lpwstr>
  </property>
  <property fmtid="{D5CDD505-2E9C-101B-9397-08002B2CF9AE}" pid="7" name="AACG_Footer">
    <vt:lpwstr>_x000d_UNCLASSIFIED</vt:lpwstr>
  </property>
  <property fmtid="{D5CDD505-2E9C-101B-9397-08002B2CF9AE}" pid="8" name="AACG_ClassBlock">
    <vt:lpwstr/>
  </property>
  <property fmtid="{D5CDD505-2E9C-101B-9397-08002B2CF9AE}" pid="9" name="AACG_ClassType">
    <vt:lpwstr>USClassificationMarking</vt:lpwstr>
  </property>
  <property fmtid="{D5CDD505-2E9C-101B-9397-08002B2CF9AE}" pid="10" name="AACG_DeclOnList">
    <vt:lpwstr/>
  </property>
  <property fmtid="{D5CDD505-2E9C-101B-9397-08002B2CF9AE}" pid="11" name="AACG_USAF_Derivatives">
    <vt:lpwstr/>
  </property>
  <property fmtid="{D5CDD505-2E9C-101B-9397-08002B2CF9AE}" pid="12" name="AACG_SCI_Other">
    <vt:lpwstr/>
  </property>
  <property fmtid="{D5CDD505-2E9C-101B-9397-08002B2CF9AE}" pid="13" name="AACG_Dissem_Other">
    <vt:lpwstr/>
  </property>
  <property fmtid="{D5CDD505-2E9C-101B-9397-08002B2CF9AE}" pid="14" name="AACG_NonInt_Other">
    <vt:lpwstr/>
  </property>
  <property fmtid="{D5CDD505-2E9C-101B-9397-08002B2CF9AE}" pid="15" name="PortionWaiver">
    <vt:lpwstr/>
  </property>
</Properties>
</file>